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4.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47" r:id="rId4"/>
    <p:sldMasterId id="2147485551" r:id="rId5"/>
  </p:sldMasterIdLst>
  <p:notesMasterIdLst>
    <p:notesMasterId r:id="rId25"/>
  </p:notesMasterIdLst>
  <p:handoutMasterIdLst>
    <p:handoutMasterId r:id="rId26"/>
  </p:handoutMasterIdLst>
  <p:sldIdLst>
    <p:sldId id="2147479564" r:id="rId6"/>
    <p:sldId id="2147479567" r:id="rId7"/>
    <p:sldId id="265" r:id="rId8"/>
    <p:sldId id="301" r:id="rId9"/>
    <p:sldId id="268" r:id="rId10"/>
    <p:sldId id="2051" r:id="rId11"/>
    <p:sldId id="2147483615" r:id="rId12"/>
    <p:sldId id="380" r:id="rId13"/>
    <p:sldId id="266" r:id="rId14"/>
    <p:sldId id="257" r:id="rId15"/>
    <p:sldId id="2147483611" r:id="rId16"/>
    <p:sldId id="2147483614" r:id="rId17"/>
    <p:sldId id="2147483613" r:id="rId18"/>
    <p:sldId id="2147483612" r:id="rId19"/>
    <p:sldId id="302" r:id="rId20"/>
    <p:sldId id="296" r:id="rId21"/>
    <p:sldId id="279" r:id="rId22"/>
    <p:sldId id="2147483616" r:id="rId23"/>
    <p:sldId id="323" r:id="rId24"/>
  </p:sldIdLst>
  <p:sldSz cx="12192000" cy="6858000"/>
  <p:notesSz cx="6858000" cy="9144000"/>
  <p:custDataLst>
    <p:tags r:id="rId27"/>
  </p:custData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S AI Skills Fest 16:9 Plantilla Ligera" id="{38B656EC-D568-4EF7-8842-9FA1AE1192C9}">
          <p14:sldIdLst>
            <p14:sldId id="2147479564"/>
            <p14:sldId id="2147479567"/>
            <p14:sldId id="265"/>
            <p14:sldId id="301"/>
          </p14:sldIdLst>
        </p14:section>
        <p14:section name="Resumen de la sesión" id="{F00D733F-24DD-4069-8F9E-07DA215BDAAD}">
          <p14:sldIdLst>
            <p14:sldId id="268"/>
            <p14:sldId id="2051"/>
            <p14:sldId id="2147483615"/>
            <p14:sldId id="380"/>
          </p14:sldIdLst>
        </p14:section>
        <p14:section name="Prácticas recomendadas" id="{86632433-0C55-4654-A468-1B4FB0AB23F2}">
          <p14:sldIdLst>
            <p14:sldId id="266"/>
            <p14:sldId id="257"/>
            <p14:sldId id="2147483611"/>
            <p14:sldId id="2147483614"/>
            <p14:sldId id="2147483613"/>
            <p14:sldId id="2147483612"/>
          </p14:sldIdLst>
        </p14:section>
        <p14:section name="Guía del instructor" id="{F4CAE19A-2633-49E8-9202-01249D4FC3EF}">
          <p14:sldIdLst>
            <p14:sldId id="302"/>
            <p14:sldId id="296"/>
            <p14:sldId id="279"/>
            <p14:sldId id="2147483616"/>
            <p14:sldId id="3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C5B1"/>
    <a:srgbClr val="000000"/>
    <a:srgbClr val="091F2C"/>
    <a:srgbClr val="E3E4E5"/>
    <a:srgbClr val="F0F0ED"/>
    <a:srgbClr val="E8E6DF"/>
    <a:srgbClr val="FFFFFF"/>
    <a:srgbClr val="1A1A1F"/>
    <a:srgbClr val="F1EFEF"/>
    <a:srgbClr val="FFF0C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892" autoAdjust="0"/>
    <p:restoredTop sz="96076" autoAdjust="0"/>
  </p:normalViewPr>
  <p:slideViewPr>
    <p:cSldViewPr snapToGrid="0">
      <p:cViewPr varScale="1">
        <p:scale>
          <a:sx n="90" d="100"/>
          <a:sy n="90" d="100"/>
        </p:scale>
        <p:origin x="150" y="306"/>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ags" Target="tags/tag1.xml"/><Relationship Id="rId30" Type="http://schemas.openxmlformats.org/officeDocument/2006/relationships/viewProps" Target="viewProps.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3/20/2025 1:32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Corporación Microsoft. Todos los derechos reservados. MICROSOFT NO OFRECE NINGUNA GARANTÍA, EXPRESA, IMPLÍCITA O ESTATUTARIA, EN CUANTO A LA INFORMACIÓN DE ESTA PRESENTACIÓN.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Corporación Microsoft. Todos los derechos reservados. MICROSOFT NO OFRECE NINGUNA GARANTÍA, EXPRESA, IMPLÍCITA O ESTATUTARIA, EN CUANTO A LA INFORMACIÓN DE ESTA PRESENTACIÓN.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3/20/2025 1:32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1CA668-128C-A491-8938-1F41BE2648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BA72A8-E3B7-6900-7483-2B80E8E278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92E6BD-3EE8-CA69-F8F0-210EED875EE7}"/>
              </a:ext>
            </a:extLst>
          </p:cNvPr>
          <p:cNvSpPr>
            <a:spLocks noGrp="1"/>
          </p:cNvSpPr>
          <p:nvPr>
            <p:ph type="body" idx="1"/>
          </p:nvPr>
        </p:nvSpPr>
        <p:spPr/>
        <p:txBody>
          <a:bodyPr/>
          <a:lstStyle/>
          <a:p>
            <a:pPr marL="0" marR="0">
              <a:lnSpc>
                <a:spcPct val="115000"/>
              </a:lnSpc>
              <a:spcAft>
                <a:spcPts val="800"/>
              </a:spcAft>
            </a:pPr>
            <a:r>
              <a:rPr lang="es" sz="1800" i="1" kern="100" dirty="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1 minuto | Apertura (Diapositiva 2)</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b="1" i="1" kern="100" dirty="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b="1" kern="100" dirty="0">
                <a:effectLst/>
                <a:latin typeface="Aptos" panose="020B0004020202020204" pitchFamily="34" charset="0"/>
                <a:ea typeface="Malgun Gothic" panose="020B0503020000020004" pitchFamily="34" charset="-127"/>
                <a:cs typeface="Times New Roman" panose="02020603050405020304" pitchFamily="18" charset="0"/>
              </a:rPr>
              <a:t>[Escena de apertura: Instructor frente a la cámara, dando la bienvenida a los participantes con un tono atractivo y entusiasta.]</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b="1" kern="100" dirty="0">
                <a:effectLst/>
                <a:latin typeface="Aptos" panose="020B0004020202020204" pitchFamily="34" charset="0"/>
                <a:ea typeface="Malgun Gothic" panose="020B0503020000020004" pitchFamily="34" charset="-127"/>
                <a:cs typeface="Times New Roman" panose="02020603050405020304" pitchFamily="18" charset="0"/>
              </a:rPr>
              <a:t>Instructor:</a:t>
            </a:r>
            <a:br>
              <a:rPr lang="en-US" sz="1800" kern="100" dirty="0">
                <a:effectLst/>
                <a:latin typeface="Aptos" panose="020B0004020202020204" pitchFamily="34" charset="0"/>
                <a:ea typeface="Malgun Gothic" panose="020B0503020000020004" pitchFamily="34" charset="-127"/>
                <a:cs typeface="Times New Roman" panose="02020603050405020304" pitchFamily="18" charset="0"/>
              </a:rPr>
            </a:br>
            <a:r>
              <a:rPr lang="es" sz="1800" kern="100" dirty="0">
                <a:effectLst/>
                <a:latin typeface="Aptos" panose="020B0004020202020204" pitchFamily="34" charset="0"/>
                <a:ea typeface="Malgun Gothic" panose="020B0503020000020004" pitchFamily="34" charset="-127"/>
                <a:cs typeface="Times New Roman" panose="02020603050405020304" pitchFamily="18" charset="0"/>
              </a:rPr>
              <a:t>¡Hola y bienvenido! Estoy encantado de tenerlos aquí para </a:t>
            </a:r>
            <a:r>
              <a:rPr lang="es" sz="1800" b="1" kern="100" dirty="0">
                <a:effectLst/>
                <a:latin typeface="Aptos" panose="020B0004020202020204" pitchFamily="34" charset="0"/>
                <a:ea typeface="Malgun Gothic" panose="020B0503020000020004" pitchFamily="34" charset="-127"/>
                <a:cs typeface="Times New Roman" panose="02020603050405020304" pitchFamily="18" charset="0"/>
              </a:rPr>
              <a:t>"AI in Action: Unlock Productivity at Work".</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kern="100" dirty="0">
                <a:effectLst/>
                <a:latin typeface="Aptos" panose="020B0004020202020204" pitchFamily="34" charset="0"/>
                <a:ea typeface="Malgun Gothic" panose="020B0503020000020004" pitchFamily="34" charset="-127"/>
                <a:cs typeface="Times New Roman" panose="02020603050405020304" pitchFamily="18" charset="0"/>
              </a:rPr>
              <a:t>Mi nombre es </a:t>
            </a:r>
            <a:r>
              <a:rPr lang="es" sz="1800" b="1" kern="100" dirty="0">
                <a:effectLst/>
                <a:latin typeface="Aptos" panose="020B0004020202020204" pitchFamily="34" charset="0"/>
                <a:ea typeface="Malgun Gothic" panose="020B0503020000020004" pitchFamily="34" charset="-127"/>
                <a:cs typeface="Times New Roman" panose="02020603050405020304" pitchFamily="18" charset="0"/>
              </a:rPr>
              <a:t>&lt;name&gt;</a:t>
            </a:r>
            <a:r>
              <a:rPr lang="es" sz="1800" kern="100" dirty="0">
                <a:effectLst/>
                <a:latin typeface="Aptos" panose="020B0004020202020204" pitchFamily="34" charset="0"/>
                <a:ea typeface="Malgun Gothic" panose="020B0503020000020004" pitchFamily="34" charset="-127"/>
                <a:cs typeface="Times New Roman" panose="02020603050405020304" pitchFamily="18" charset="0"/>
              </a:rPr>
              <a:t> y soy un </a:t>
            </a:r>
            <a:r>
              <a:rPr lang="es" sz="1800" b="1" kern="100" dirty="0">
                <a:effectLst/>
                <a:latin typeface="Aptos" panose="020B0004020202020204" pitchFamily="34" charset="0"/>
                <a:ea typeface="Malgun Gothic" panose="020B0503020000020004" pitchFamily="34" charset="-127"/>
                <a:cs typeface="Times New Roman" panose="02020603050405020304" pitchFamily="18" charset="0"/>
              </a:rPr>
              <a:t>&lt;mi rol&gt; en Microsoft</a:t>
            </a:r>
            <a:r>
              <a:rPr lang="es" sz="1800" kern="100" dirty="0">
                <a:effectLst/>
                <a:latin typeface="Aptos" panose="020B0004020202020204" pitchFamily="34" charset="0"/>
                <a:ea typeface="Malgun Gothic" panose="020B0503020000020004" pitchFamily="34" charset="-127"/>
                <a:cs typeface="Times New Roman" panose="02020603050405020304" pitchFamily="18" charset="0"/>
              </a:rPr>
              <a:t>. Estoy aquí para </a:t>
            </a:r>
            <a:r>
              <a:rPr lang="es" sz="1800" b="1" kern="100" dirty="0">
                <a:effectLst/>
                <a:latin typeface="Aptos" panose="020B0004020202020204" pitchFamily="34" charset="0"/>
                <a:ea typeface="Malgun Gothic" panose="020B0503020000020004" pitchFamily="34" charset="-127"/>
                <a:cs typeface="Times New Roman" panose="02020603050405020304" pitchFamily="18" charset="0"/>
              </a:rPr>
              <a:t>guiarte a través</a:t>
            </a:r>
            <a:r>
              <a:rPr lang="es" sz="1800" kern="100" dirty="0">
                <a:effectLst/>
                <a:latin typeface="Aptos" panose="020B0004020202020204" pitchFamily="34" charset="0"/>
                <a:ea typeface="Malgun Gothic" panose="020B0503020000020004" pitchFamily="34" charset="-127"/>
                <a:cs typeface="Times New Roman" panose="02020603050405020304" pitchFamily="18" charset="0"/>
              </a:rPr>
              <a:t> de esta sesión interactiva de ritmo rápido en la que descubrirás  formas prácticas en que la </a:t>
            </a:r>
            <a:r>
              <a:rPr lang="es" sz="1800" b="1" kern="100" dirty="0">
                <a:effectLst/>
                <a:latin typeface="Aptos" panose="020B0004020202020204" pitchFamily="34" charset="0"/>
                <a:ea typeface="Malgun Gothic" panose="020B0503020000020004" pitchFamily="34" charset="-127"/>
                <a:cs typeface="Times New Roman" panose="02020603050405020304" pitchFamily="18" charset="0"/>
              </a:rPr>
              <a:t>IA puede simplificar tu trabajo, reducir errores y liberar tiempo, para que puedas concentrarte en lo que realmente importa.</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r>
              <a:rPr lang="es" sz="1800" kern="100" dirty="0">
                <a:effectLst/>
                <a:latin typeface="Aptos" panose="020B0004020202020204" pitchFamily="34" charset="0"/>
                <a:ea typeface="Malgun Gothic" panose="020B0503020000020004" pitchFamily="34" charset="-127"/>
                <a:cs typeface="Times New Roman" panose="02020603050405020304" pitchFamily="18" charset="0"/>
              </a:rPr>
              <a:t>¿Y la mejor parte? ¡ </a:t>
            </a:r>
            <a:r>
              <a:rPr lang="es" sz="1800" b="1" kern="100" dirty="0">
                <a:effectLst/>
                <a:latin typeface="Aptos" panose="020B0004020202020204" pitchFamily="34" charset="0"/>
                <a:ea typeface="Malgun Gothic" panose="020B0503020000020004" pitchFamily="34" charset="-127"/>
                <a:cs typeface="Times New Roman" panose="02020603050405020304" pitchFamily="18" charset="0"/>
              </a:rPr>
              <a:t>No necesitas ser un experto en IA</a:t>
            </a:r>
            <a:r>
              <a:rPr lang="es" sz="1800" kern="100" dirty="0">
                <a:effectLst/>
                <a:latin typeface="Aptos" panose="020B0004020202020204" pitchFamily="34" charset="0"/>
                <a:ea typeface="Malgun Gothic" panose="020B0503020000020004" pitchFamily="34" charset="-127"/>
                <a:cs typeface="Times New Roman" panose="02020603050405020304" pitchFamily="18" charset="0"/>
              </a:rPr>
              <a:t> para beneficiarte de esto!</a:t>
            </a:r>
          </a:p>
        </p:txBody>
      </p:sp>
      <p:sp>
        <p:nvSpPr>
          <p:cNvPr id="4" name="Header Placeholder 3">
            <a:extLst>
              <a:ext uri="{FF2B5EF4-FFF2-40B4-BE49-F238E27FC236}">
                <a16:creationId xmlns:a16="http://schemas.microsoft.com/office/drawing/2014/main" id="{2CB122D9-FB51-0F17-28BF-31DDD8842F9C}"/>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E8009156-D194-7E5A-26AD-465CB1268A7D}"/>
              </a:ext>
            </a:extLst>
          </p:cNvPr>
          <p:cNvSpPr>
            <a:spLocks noGrp="1"/>
          </p:cNvSpPr>
          <p:nvPr>
            <p:ph type="ftr" sz="quarter" idx="11"/>
          </p:nvPr>
        </p:nvSpPr>
        <p:spPr/>
        <p:txBody>
          <a:bodyPr/>
          <a:lstStyle/>
          <a:p>
            <a:pPr defTabSz="914099" eaLnBrk="0" hangingPunct="0"/>
            <a:r>
              <a:rPr lang="e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Corporación Microsoft. Todos los derechos reservados. MICROSOFT NO OFRECE NINGUNA GARANTÍA, EXPRESA, IMPLÍCITA O ESTATUTARIA, EN CUANTO A LA INFORMACIÓN DE ESTA PRESENTACIÓN.</a:t>
            </a:r>
          </a:p>
        </p:txBody>
      </p:sp>
      <p:sp>
        <p:nvSpPr>
          <p:cNvPr id="6" name="Date Placeholder 5">
            <a:extLst>
              <a:ext uri="{FF2B5EF4-FFF2-40B4-BE49-F238E27FC236}">
                <a16:creationId xmlns:a16="http://schemas.microsoft.com/office/drawing/2014/main" id="{6D1F588D-A39B-141C-3892-4005488A44CB}"/>
              </a:ext>
            </a:extLst>
          </p:cNvPr>
          <p:cNvSpPr>
            <a:spLocks noGrp="1"/>
          </p:cNvSpPr>
          <p:nvPr>
            <p:ph type="dt" idx="12"/>
          </p:nvPr>
        </p:nvSpPr>
        <p:spPr/>
        <p:txBody>
          <a:bodyPr/>
          <a:lstStyle/>
          <a:p>
            <a:fld id="{62C61DAB-D93E-49CA-B245-379601CFE8D0}" type="datetime8">
              <a:rPr lang="en-US" smtClean="0"/>
              <a:t>3/20/2025 1:32 PM</a:t>
            </a:fld>
            <a:endParaRPr lang="en-US" dirty="0"/>
          </a:p>
        </p:txBody>
      </p:sp>
      <p:sp>
        <p:nvSpPr>
          <p:cNvPr id="7" name="Slide Number Placeholder 6">
            <a:extLst>
              <a:ext uri="{FF2B5EF4-FFF2-40B4-BE49-F238E27FC236}">
                <a16:creationId xmlns:a16="http://schemas.microsoft.com/office/drawing/2014/main" id="{ECE7916D-7A92-491E-C689-60A84FB8B187}"/>
              </a:ext>
            </a:extLst>
          </p:cNvPr>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1847386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7602E7-5C31-9DB1-F96B-D5435D1398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C6EA44-5B90-8F3B-82BC-A69B08B7D9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BB41B6-ABAD-6E36-9E80-6D8F07B98BBA}"/>
              </a:ext>
            </a:extLst>
          </p:cNvPr>
          <p:cNvSpPr>
            <a:spLocks noGrp="1"/>
          </p:cNvSpPr>
          <p:nvPr>
            <p:ph type="body" idx="1"/>
          </p:nvPr>
        </p:nvSpPr>
        <p:spPr/>
        <p:txBody>
          <a:bodyPr/>
          <a:lstStyle/>
          <a:p>
            <a:pPr marL="0" marR="0">
              <a:lnSpc>
                <a:spcPct val="115000"/>
              </a:lnSpc>
              <a:spcAft>
                <a:spcPts val="800"/>
              </a:spcAft>
            </a:pPr>
            <a:r>
              <a:rPr lang="es" sz="1800" i="1" kern="100" dirty="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2 minutos | [Diapositiva: Para entrega en persona] (Diapositiva 10)</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Slide Number Placeholder 3">
            <a:extLst>
              <a:ext uri="{FF2B5EF4-FFF2-40B4-BE49-F238E27FC236}">
                <a16:creationId xmlns:a16="http://schemas.microsoft.com/office/drawing/2014/main" id="{0DA91D24-62E5-27F6-1F93-2DA62169B12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D7A8C5-26A0-4E20-AD67-6BF94428EB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4164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CF5E2F-A991-D687-7AF2-D32D7F69A4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A395DB-9E61-8D56-51FC-F8D697BAFE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423010-CB9D-D229-B871-D8B712A72F08}"/>
              </a:ext>
            </a:extLst>
          </p:cNvPr>
          <p:cNvSpPr>
            <a:spLocks noGrp="1"/>
          </p:cNvSpPr>
          <p:nvPr>
            <p:ph type="body" idx="1"/>
          </p:nvPr>
        </p:nvSpPr>
        <p:spPr/>
        <p:txBody>
          <a:bodyPr/>
          <a:lstStyle/>
          <a:p>
            <a:pPr marL="0" marR="0">
              <a:lnSpc>
                <a:spcPct val="115000"/>
              </a:lnSpc>
              <a:spcAft>
                <a:spcPts val="800"/>
              </a:spcAft>
            </a:pPr>
            <a:r>
              <a:rPr lang="es" sz="1800" i="1" kern="100" dirty="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2 minutos | [Diapositiva: Para entrega en persona] (Diapositiva 10)</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Slide Number Placeholder 3">
            <a:extLst>
              <a:ext uri="{FF2B5EF4-FFF2-40B4-BE49-F238E27FC236}">
                <a16:creationId xmlns:a16="http://schemas.microsoft.com/office/drawing/2014/main" id="{07766DD9-A695-8D78-E3C2-8074819B68F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D7A8C5-26A0-4E20-AD67-6BF94428EB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6321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EEEFF-DD2C-7C07-BD5D-E43307A004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AE4350-832E-6CFA-DDC8-54C3C42D51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42E442-0904-71E9-46C3-833E8D7C0D58}"/>
              </a:ext>
            </a:extLst>
          </p:cNvPr>
          <p:cNvSpPr>
            <a:spLocks noGrp="1"/>
          </p:cNvSpPr>
          <p:nvPr>
            <p:ph type="body" idx="1"/>
          </p:nvPr>
        </p:nvSpPr>
        <p:spPr/>
        <p:txBody>
          <a:bodyPr/>
          <a:lstStyle/>
          <a:p>
            <a:pPr marL="0" marR="0">
              <a:lnSpc>
                <a:spcPct val="115000"/>
              </a:lnSpc>
              <a:spcAft>
                <a:spcPts val="800"/>
              </a:spcAft>
            </a:pPr>
            <a:r>
              <a:rPr lang="es" sz="1800" i="1" kern="100" dirty="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2 minutos | [Diapositiva: Para entrega en persona] (Diapositiva 10)</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Slide Number Placeholder 3">
            <a:extLst>
              <a:ext uri="{FF2B5EF4-FFF2-40B4-BE49-F238E27FC236}">
                <a16:creationId xmlns:a16="http://schemas.microsoft.com/office/drawing/2014/main" id="{9757B8C5-A036-EC41-2499-C4195834575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D7A8C5-26A0-4E20-AD67-6BF94428EB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21303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2A014-5BB3-3B9E-FAAC-7782F6EFC9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38ED1C-C48E-A07E-7E6D-73B41FFD27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675D83-9EB8-88DC-101D-90E06DE12CA6}"/>
              </a:ext>
            </a:extLst>
          </p:cNvPr>
          <p:cNvSpPr>
            <a:spLocks noGrp="1"/>
          </p:cNvSpPr>
          <p:nvPr>
            <p:ph type="body" idx="1"/>
          </p:nvPr>
        </p:nvSpPr>
        <p:spPr/>
        <p:txBody>
          <a:bodyPr/>
          <a:lstStyle/>
          <a:p>
            <a:pPr marL="0" marR="0">
              <a:lnSpc>
                <a:spcPct val="115000"/>
              </a:lnSpc>
              <a:spcAft>
                <a:spcPts val="800"/>
              </a:spcAft>
            </a:pPr>
            <a:r>
              <a:rPr lang="es" sz="1800" i="1" kern="100" dirty="0">
                <a:solidFill>
                  <a:srgbClr val="404040"/>
                </a:solidFill>
                <a:effectLst/>
                <a:latin typeface="Aptos" panose="020B0004020202020204" pitchFamily="34" charset="0"/>
                <a:ea typeface="Malgun Gothic" panose="020B0503020000020004" pitchFamily="34" charset="-127"/>
                <a:cs typeface="Times New Roman" panose="02020603050405020304" pitchFamily="18" charset="0"/>
              </a:rPr>
              <a:t>2 minutos | [Diapositiva: Para entrega en persona] (Diapositiva 10)</a:t>
            </a: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a:p>
            <a:pPr marL="0" marR="0">
              <a:lnSpc>
                <a:spcPct val="115000"/>
              </a:lnSpc>
              <a:spcAft>
                <a:spcPts val="800"/>
              </a:spcAft>
            </a:pP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Slide Number Placeholder 3">
            <a:extLst>
              <a:ext uri="{FF2B5EF4-FFF2-40B4-BE49-F238E27FC236}">
                <a16:creationId xmlns:a16="http://schemas.microsoft.com/office/drawing/2014/main" id="{CB14E6EE-67AE-A2C8-9EBA-1630B8579B4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D7A8C5-26A0-4E20-AD67-6BF94428EB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7028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61DAF-6640-AEA8-02F5-E76C5B66D6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A3AD7A-739A-A756-A249-C50F8052FF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79862A-8F55-F23D-D281-D9558BCDBB94}"/>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8C252A55-4E41-DDA8-BE6D-D4E4A27E924F}"/>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5E01D4F3-9A58-B809-2DCF-F60229EE1136}"/>
              </a:ext>
            </a:extLst>
          </p:cNvPr>
          <p:cNvSpPr>
            <a:spLocks noGrp="1"/>
          </p:cNvSpPr>
          <p:nvPr>
            <p:ph type="ftr" sz="quarter" idx="11"/>
          </p:nvPr>
        </p:nvSpPr>
        <p:spPr/>
        <p:txBody>
          <a:bodyPr/>
          <a:lstStyle/>
          <a:p>
            <a:pPr defTabSz="914099" eaLnBrk="0" hangingPunct="0"/>
            <a:r>
              <a:rPr lang="e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Corporación Microsoft. Todos los derechos reservados. MICROSOFT NO OFRECE NINGUNA GARANTÍA, EXPRESA, IMPLÍCITA O ESTATUTARIA, EN CUANTO A LA INFORMACIÓN DE ESTA PRESENTACIÓN.</a:t>
            </a:r>
          </a:p>
        </p:txBody>
      </p:sp>
      <p:sp>
        <p:nvSpPr>
          <p:cNvPr id="6" name="Date Placeholder 5">
            <a:extLst>
              <a:ext uri="{FF2B5EF4-FFF2-40B4-BE49-F238E27FC236}">
                <a16:creationId xmlns:a16="http://schemas.microsoft.com/office/drawing/2014/main" id="{CFB6BD42-97B4-CA25-87FF-440410BD32E4}"/>
              </a:ext>
            </a:extLst>
          </p:cNvPr>
          <p:cNvSpPr>
            <a:spLocks noGrp="1"/>
          </p:cNvSpPr>
          <p:nvPr>
            <p:ph type="dt" idx="12"/>
          </p:nvPr>
        </p:nvSpPr>
        <p:spPr/>
        <p:txBody>
          <a:bodyPr/>
          <a:lstStyle/>
          <a:p>
            <a:fld id="{B16574EE-8191-4BCC-ABE6-D00A4F4D7690}" type="datetime8">
              <a:rPr lang="en-US" smtClean="0"/>
              <a:t>3/20/2025 1:32 PM</a:t>
            </a:fld>
            <a:endParaRPr lang="en-US" dirty="0"/>
          </a:p>
        </p:txBody>
      </p:sp>
      <p:sp>
        <p:nvSpPr>
          <p:cNvPr id="7" name="Slide Number Placeholder 6">
            <a:extLst>
              <a:ext uri="{FF2B5EF4-FFF2-40B4-BE49-F238E27FC236}">
                <a16:creationId xmlns:a16="http://schemas.microsoft.com/office/drawing/2014/main" id="{9FA41208-B280-1ADF-3AF3-E750D2C1DBEE}"/>
              </a:ext>
            </a:extLst>
          </p:cNvPr>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0297908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322625-3C7A-714C-A342-5ACE9FBAAE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751466-973E-92BF-2DAE-274B3B6B0F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1C3B7C-299D-3A4E-71AD-B0B49214248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F85FC43-E2AE-6325-EEDA-81E7F42DDDF1}"/>
              </a:ext>
            </a:extLst>
          </p:cNvPr>
          <p:cNvSpPr>
            <a:spLocks noGrp="1"/>
          </p:cNvSpPr>
          <p:nvPr>
            <p:ph type="sldNum" sz="quarter" idx="5"/>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0B3DB513-2B0F-40E5-9933-CBBDCD025E8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28100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6A107-D478-391D-A671-8129941712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6FC300-9F76-0E85-A825-1F2C368E24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5FFB9D-8368-C881-ED86-FE532AE80CF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0EDB813-AEF4-9D53-22DC-A6B506F3771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52B950-8303-44D3-A917-03F5FA05D12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201538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s" sz="400">
                <a:gradFill>
                  <a:gsLst>
                    <a:gs pos="0">
                      <a:prstClr val="black"/>
                    </a:gs>
                    <a:gs pos="100000">
                      <a:prstClr val="black"/>
                    </a:gs>
                  </a:gsLst>
                  <a:lin ang="5400000" scaled="0"/>
                </a:gradFill>
                <a:latin typeface="Segoe UI" pitchFamily="34" charset="0"/>
                <a:ea typeface="Segoe UI" pitchFamily="34" charset="0"/>
                <a:cs typeface="Segoe UI" pitchFamily="34" charset="0"/>
              </a:rPr>
              <a:t>© Corporación Microsoft. Todos los derechos reservados. MICROSOFT NO OFRECE NINGUNA GARANTÍA, EXPRESA, IMPLÍCITA O ESTATUTARIA, EN CUANTO A LA INFORMACIÓN DE ESTA PRESENTACIÓN.</a:t>
            </a:r>
            <a:endParaRPr lang="e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3/20/2025 1:33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591989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Corporación Microsoft. Todos los derechos reservados. MICROSOFT NO OFRECE NINGUNA GARANTÍA, EXPRESA, IMPLÍCITA O ESTATUTARIA, EN CUANTO A LA INFORMACIÓN DE ESTA PRESENTACIÓN.</a:t>
            </a:r>
          </a:p>
        </p:txBody>
      </p:sp>
      <p:sp>
        <p:nvSpPr>
          <p:cNvPr id="6" name="Date Placeholder 5"/>
          <p:cNvSpPr>
            <a:spLocks noGrp="1"/>
          </p:cNvSpPr>
          <p:nvPr>
            <p:ph type="dt" idx="1"/>
          </p:nvPr>
        </p:nvSpPr>
        <p:spPr/>
        <p:txBody>
          <a:bodyPr/>
          <a:lstStyle/>
          <a:p>
            <a:fld id="{386CE63F-9E7F-4C04-9D0D-FCA25A8E9E86}" type="datetime8">
              <a:rPr lang="en-US" smtClean="0"/>
              <a:t>3/20/2025 1:32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489350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9ABAB-550C-9208-6E2C-F6C5DDEAC6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3B62F-8898-8BD8-745E-40555FA28D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07C455-F4ED-6C8B-6CFC-0B2D600BF4BD}"/>
              </a:ext>
            </a:extLst>
          </p:cNvPr>
          <p:cNvSpPr>
            <a:spLocks noGrp="1"/>
          </p:cNvSpPr>
          <p:nvPr>
            <p:ph type="body" idx="1"/>
          </p:nvPr>
        </p:nvSpPr>
        <p:spPr/>
        <p:txBody>
          <a:bodyPr/>
          <a:lstStyle/>
          <a:p>
            <a:pPr marL="0" marR="0">
              <a:lnSpc>
                <a:spcPct val="115000"/>
              </a:lnSpc>
              <a:spcAft>
                <a:spcPts val="800"/>
              </a:spcAft>
            </a:pP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9BC2BD83-AE0C-7799-577B-F85424EFE5D3}"/>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BAA4C742-B449-31BE-D0C0-56468FB5DFFA}"/>
              </a:ext>
            </a:extLst>
          </p:cNvPr>
          <p:cNvSpPr>
            <a:spLocks noGrp="1"/>
          </p:cNvSpPr>
          <p:nvPr>
            <p:ph type="ftr" sz="quarter" idx="4"/>
          </p:nvPr>
        </p:nvSpPr>
        <p:spPr/>
        <p:txBody>
          <a:bodyPr/>
          <a:lstStyle/>
          <a:p>
            <a:pPr defTabSz="914099" eaLnBrk="0" hangingPunct="0"/>
            <a:r>
              <a:rPr lang="e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Corporación Microsoft. Todos los derechos reservados. MICROSOFT NO OFRECE NINGUNA GARANTÍA, EXPRESA, IMPLÍCITA O ESTATUTARIA, EN CUANTO A LA INFORMACIÓN DE ESTA PRESENTACIÓN.</a:t>
            </a:r>
          </a:p>
        </p:txBody>
      </p:sp>
      <p:sp>
        <p:nvSpPr>
          <p:cNvPr id="6" name="Date Placeholder 5">
            <a:extLst>
              <a:ext uri="{FF2B5EF4-FFF2-40B4-BE49-F238E27FC236}">
                <a16:creationId xmlns:a16="http://schemas.microsoft.com/office/drawing/2014/main" id="{E7FF6911-56A3-2190-D7A3-B6225CE45165}"/>
              </a:ext>
            </a:extLst>
          </p:cNvPr>
          <p:cNvSpPr>
            <a:spLocks noGrp="1"/>
          </p:cNvSpPr>
          <p:nvPr>
            <p:ph type="dt" idx="1"/>
          </p:nvPr>
        </p:nvSpPr>
        <p:spPr/>
        <p:txBody>
          <a:bodyPr/>
          <a:lstStyle/>
          <a:p>
            <a:fld id="{386CE63F-9E7F-4C04-9D0D-FCA25A8E9E86}" type="datetime8">
              <a:rPr lang="en-US" smtClean="0"/>
              <a:t>3/20/2025 1:32 PM</a:t>
            </a:fld>
            <a:endParaRPr lang="en-US" dirty="0"/>
          </a:p>
        </p:txBody>
      </p:sp>
      <p:sp>
        <p:nvSpPr>
          <p:cNvPr id="7" name="Slide Number Placeholder 6">
            <a:extLst>
              <a:ext uri="{FF2B5EF4-FFF2-40B4-BE49-F238E27FC236}">
                <a16:creationId xmlns:a16="http://schemas.microsoft.com/office/drawing/2014/main" id="{5FEEC92D-5381-4EC9-54E3-9B1677D16ADA}"/>
              </a:ext>
            </a:extLst>
          </p:cNvPr>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293778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9ABAB-550C-9208-6E2C-F6C5DDEAC6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13B62F-8898-8BD8-745E-40555FA28D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07C455-F4ED-6C8B-6CFC-0B2D600BF4BD}"/>
              </a:ext>
            </a:extLst>
          </p:cNvPr>
          <p:cNvSpPr>
            <a:spLocks noGrp="1"/>
          </p:cNvSpPr>
          <p:nvPr>
            <p:ph type="body" idx="1"/>
          </p:nvPr>
        </p:nvSpPr>
        <p:spPr/>
        <p:txBody>
          <a:bodyPr/>
          <a:lstStyle/>
          <a:p>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9BC2BD83-AE0C-7799-577B-F85424EFE5D3}"/>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BAA4C742-B449-31BE-D0C0-56468FB5DFFA}"/>
              </a:ext>
            </a:extLst>
          </p:cNvPr>
          <p:cNvSpPr>
            <a:spLocks noGrp="1"/>
          </p:cNvSpPr>
          <p:nvPr>
            <p:ph type="ftr" sz="quarter" idx="4"/>
          </p:nvPr>
        </p:nvSpPr>
        <p:spPr/>
        <p:txBody>
          <a:bodyPr/>
          <a:lstStyle/>
          <a:p>
            <a:pPr defTabSz="914099" eaLnBrk="0" hangingPunct="0"/>
            <a:r>
              <a:rPr lang="e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Corporación Microsoft. Todos los derechos reservados. MICROSOFT NO OFRECE NINGUNA GARANTÍA, EXPRESA, IMPLÍCITA O ESTATUTARIA, EN CUANTO A LA INFORMACIÓN DE ESTA PRESENTACIÓN.</a:t>
            </a:r>
          </a:p>
        </p:txBody>
      </p:sp>
      <p:sp>
        <p:nvSpPr>
          <p:cNvPr id="6" name="Date Placeholder 5">
            <a:extLst>
              <a:ext uri="{FF2B5EF4-FFF2-40B4-BE49-F238E27FC236}">
                <a16:creationId xmlns:a16="http://schemas.microsoft.com/office/drawing/2014/main" id="{E7FF6911-56A3-2190-D7A3-B6225CE45165}"/>
              </a:ext>
            </a:extLst>
          </p:cNvPr>
          <p:cNvSpPr>
            <a:spLocks noGrp="1"/>
          </p:cNvSpPr>
          <p:nvPr>
            <p:ph type="dt" idx="1"/>
          </p:nvPr>
        </p:nvSpPr>
        <p:spPr/>
        <p:txBody>
          <a:bodyPr/>
          <a:lstStyle/>
          <a:p>
            <a:fld id="{386CE63F-9E7F-4C04-9D0D-FCA25A8E9E86}" type="datetime8">
              <a:rPr lang="en-US" smtClean="0"/>
              <a:t>3/20/2025 1:32 PM</a:t>
            </a:fld>
            <a:endParaRPr lang="en-US" dirty="0"/>
          </a:p>
        </p:txBody>
      </p:sp>
      <p:sp>
        <p:nvSpPr>
          <p:cNvPr id="7" name="Slide Number Placeholder 6">
            <a:extLst>
              <a:ext uri="{FF2B5EF4-FFF2-40B4-BE49-F238E27FC236}">
                <a16:creationId xmlns:a16="http://schemas.microsoft.com/office/drawing/2014/main" id="{5FEEC92D-5381-4EC9-54E3-9B1677D16ADA}"/>
              </a:ext>
            </a:extLst>
          </p:cNvPr>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293778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24686-FCD4-0C69-9E70-CB091AAD77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D14F91-E692-21D8-ECD4-C7B7E9959C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CD4B3B-B443-78FA-292E-5569C019652F}"/>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B803CB5A-78FC-C3D8-16AA-7C5F58360236}"/>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F8D0BF36-6CB0-68D2-168E-013954489E4C}"/>
              </a:ext>
            </a:extLst>
          </p:cNvPr>
          <p:cNvSpPr>
            <a:spLocks noGrp="1"/>
          </p:cNvSpPr>
          <p:nvPr>
            <p:ph type="ftr" sz="quarter" idx="11"/>
          </p:nvPr>
        </p:nvSpPr>
        <p:spPr/>
        <p:txBody>
          <a:bodyPr/>
          <a:lstStyle/>
          <a:p>
            <a:pPr defTabSz="914099" eaLnBrk="0" hangingPunct="0"/>
            <a:r>
              <a:rPr lang="e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Corporación Microsoft. Todos los derechos reservados. MICROSOFT NO OFRECE NINGUNA GARANTÍA, EXPRESA, IMPLÍCITA O ESTATUTARIA, EN CUANTO A LA INFORMACIÓN DE ESTA PRESENTACIÓN.</a:t>
            </a:r>
          </a:p>
        </p:txBody>
      </p:sp>
      <p:sp>
        <p:nvSpPr>
          <p:cNvPr id="6" name="Date Placeholder 5">
            <a:extLst>
              <a:ext uri="{FF2B5EF4-FFF2-40B4-BE49-F238E27FC236}">
                <a16:creationId xmlns:a16="http://schemas.microsoft.com/office/drawing/2014/main" id="{8A80A8AD-0C74-E78F-711B-44CDEAE4548E}"/>
              </a:ext>
            </a:extLst>
          </p:cNvPr>
          <p:cNvSpPr>
            <a:spLocks noGrp="1"/>
          </p:cNvSpPr>
          <p:nvPr>
            <p:ph type="dt" idx="12"/>
          </p:nvPr>
        </p:nvSpPr>
        <p:spPr/>
        <p:txBody>
          <a:bodyPr/>
          <a:lstStyle/>
          <a:p>
            <a:fld id="{B16574EE-8191-4BCC-ABE6-D00A4F4D7690}" type="datetime8">
              <a:rPr lang="en-US" smtClean="0"/>
              <a:t>3/20/2025 1:32 PM</a:t>
            </a:fld>
            <a:endParaRPr lang="en-US" dirty="0"/>
          </a:p>
        </p:txBody>
      </p:sp>
      <p:sp>
        <p:nvSpPr>
          <p:cNvPr id="7" name="Slide Number Placeholder 6">
            <a:extLst>
              <a:ext uri="{FF2B5EF4-FFF2-40B4-BE49-F238E27FC236}">
                <a16:creationId xmlns:a16="http://schemas.microsoft.com/office/drawing/2014/main" id="{AABBEFF9-3E96-589C-5DA3-287420A7CBBD}"/>
              </a:ext>
            </a:extLst>
          </p:cNvPr>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848426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Corporación Microsoft. Todos los derechos reservados. MICROSOFT NO OFRECE NINGUNA GARANTÍA, EXPRESA, IMPLÍCITA O ESTATUTARIA, EN CUANTO A LA INFORMACIÓN DE ESTA PRESENTACIÓN.</a:t>
            </a:r>
          </a:p>
        </p:txBody>
      </p:sp>
      <p:sp>
        <p:nvSpPr>
          <p:cNvPr id="6" name="Date Placeholder 5"/>
          <p:cNvSpPr>
            <a:spLocks noGrp="1"/>
          </p:cNvSpPr>
          <p:nvPr>
            <p:ph type="dt" idx="1"/>
          </p:nvPr>
        </p:nvSpPr>
        <p:spPr/>
        <p:txBody>
          <a:bodyPr/>
          <a:lstStyle/>
          <a:p>
            <a:fld id="{386CE63F-9E7F-4C04-9D0D-FCA25A8E9E86}" type="datetime8">
              <a:rPr lang="en-US" smtClean="0"/>
              <a:t>3/20/2025 1:32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321245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DAF32-82F0-03AF-3089-6552852C8A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5C46EB-73E5-2490-F765-F68DC50ABD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D4D289-7246-351D-77E0-6BC26AAD70AD}"/>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3C579CFD-D104-1771-E503-E7907F48AB35}"/>
              </a:ext>
            </a:extLst>
          </p:cNvPr>
          <p:cNvSpPr>
            <a:spLocks noGrp="1"/>
          </p:cNvSpPr>
          <p:nvPr>
            <p:ph type="hdr" sz="quarter"/>
          </p:nvPr>
        </p:nvSpPr>
        <p:spPr/>
        <p:txBody>
          <a:bodyPr/>
          <a:lstStyle/>
          <a:p>
            <a:endParaRPr lang="en-US" dirty="0"/>
          </a:p>
        </p:txBody>
      </p:sp>
      <p:sp>
        <p:nvSpPr>
          <p:cNvPr id="5" name="Footer Placeholder 4">
            <a:extLst>
              <a:ext uri="{FF2B5EF4-FFF2-40B4-BE49-F238E27FC236}">
                <a16:creationId xmlns:a16="http://schemas.microsoft.com/office/drawing/2014/main" id="{75F19BEE-C2AE-4875-163F-D93C959981E7}"/>
              </a:ext>
            </a:extLst>
          </p:cNvPr>
          <p:cNvSpPr>
            <a:spLocks noGrp="1"/>
          </p:cNvSpPr>
          <p:nvPr>
            <p:ph type="ftr" sz="quarter" idx="4"/>
          </p:nvPr>
        </p:nvSpPr>
        <p:spPr/>
        <p:txBody>
          <a:bodyPr/>
          <a:lstStyle/>
          <a:p>
            <a:pPr defTabSz="914099" eaLnBrk="0" hangingPunct="0"/>
            <a:r>
              <a:rPr lang="e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Corporación Microsoft. Todos los derechos reservados. MICROSOFT NO OFRECE NINGUNA GARANTÍA, EXPRESA, IMPLÍCITA O ESTATUTARIA, EN CUANTO A LA INFORMACIÓN DE ESTA PRESENTACIÓN.</a:t>
            </a:r>
          </a:p>
        </p:txBody>
      </p:sp>
      <p:sp>
        <p:nvSpPr>
          <p:cNvPr id="6" name="Date Placeholder 5">
            <a:extLst>
              <a:ext uri="{FF2B5EF4-FFF2-40B4-BE49-F238E27FC236}">
                <a16:creationId xmlns:a16="http://schemas.microsoft.com/office/drawing/2014/main" id="{0DAE5B6B-4D3E-AE95-22E3-489B495211B0}"/>
              </a:ext>
            </a:extLst>
          </p:cNvPr>
          <p:cNvSpPr>
            <a:spLocks noGrp="1"/>
          </p:cNvSpPr>
          <p:nvPr>
            <p:ph type="dt" idx="1"/>
          </p:nvPr>
        </p:nvSpPr>
        <p:spPr/>
        <p:txBody>
          <a:bodyPr/>
          <a:lstStyle/>
          <a:p>
            <a:fld id="{386CE63F-9E7F-4C04-9D0D-FCA25A8E9E86}" type="datetime8">
              <a:rPr lang="en-US" smtClean="0"/>
              <a:t>3/20/2025 1:32 PM</a:t>
            </a:fld>
            <a:endParaRPr lang="en-US" dirty="0"/>
          </a:p>
        </p:txBody>
      </p:sp>
      <p:sp>
        <p:nvSpPr>
          <p:cNvPr id="7" name="Slide Number Placeholder 6">
            <a:extLst>
              <a:ext uri="{FF2B5EF4-FFF2-40B4-BE49-F238E27FC236}">
                <a16:creationId xmlns:a16="http://schemas.microsoft.com/office/drawing/2014/main" id="{30208FA9-CAAF-CD03-626F-CAC0C2711779}"/>
              </a:ext>
            </a:extLst>
          </p:cNvPr>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216146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US" sz="12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576D78-3375-4E05-A780-65CD166E538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65275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18936-5110-E6A5-063C-AF077A0C10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FE38C6-AFB6-1090-97DA-B35199A97E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719722-873A-4F65-5522-696A59EA2874}"/>
              </a:ext>
            </a:extLst>
          </p:cNvPr>
          <p:cNvSpPr>
            <a:spLocks noGrp="1"/>
          </p:cNvSpPr>
          <p:nvPr>
            <p:ph type="body" idx="1"/>
          </p:nvPr>
        </p:nvSpPr>
        <p:spPr/>
        <p:txBody>
          <a:bodyPr/>
          <a:lstStyle/>
          <a:p>
            <a:pPr marL="0" marR="0">
              <a:lnSpc>
                <a:spcPct val="115000"/>
              </a:lnSpc>
              <a:spcAft>
                <a:spcPts val="800"/>
              </a:spcAft>
            </a:pPr>
            <a:endParaRPr lang="en-US" sz="1800" kern="100" dirty="0">
              <a:effectLst/>
              <a:latin typeface="Aptos" panose="020B0004020202020204" pitchFamily="34" charset="0"/>
              <a:ea typeface="Malgun Gothic" panose="020B0503020000020004" pitchFamily="34" charset="-127"/>
              <a:cs typeface="Times New Roman" panose="02020603050405020304" pitchFamily="18" charset="0"/>
            </a:endParaRPr>
          </a:p>
        </p:txBody>
      </p:sp>
      <p:sp>
        <p:nvSpPr>
          <p:cNvPr id="4" name="Header Placeholder 3">
            <a:extLst>
              <a:ext uri="{FF2B5EF4-FFF2-40B4-BE49-F238E27FC236}">
                <a16:creationId xmlns:a16="http://schemas.microsoft.com/office/drawing/2014/main" id="{8132D9DC-B2AC-B3FA-C624-3F830BF75748}"/>
              </a:ext>
            </a:extLst>
          </p:cNvPr>
          <p:cNvSpPr>
            <a:spLocks noGrp="1"/>
          </p:cNvSpPr>
          <p:nvPr>
            <p:ph type="hdr" sz="quarter" idx="10"/>
          </p:nvPr>
        </p:nvSpPr>
        <p:spPr/>
        <p:txBody>
          <a:bodyPr/>
          <a:lstStyle/>
          <a:p>
            <a:endParaRPr lang="en-US" dirty="0"/>
          </a:p>
        </p:txBody>
      </p:sp>
      <p:sp>
        <p:nvSpPr>
          <p:cNvPr id="5" name="Footer Placeholder 4">
            <a:extLst>
              <a:ext uri="{FF2B5EF4-FFF2-40B4-BE49-F238E27FC236}">
                <a16:creationId xmlns:a16="http://schemas.microsoft.com/office/drawing/2014/main" id="{9D8D1FB3-886F-C065-31FF-A88C6CA238D1}"/>
              </a:ext>
            </a:extLst>
          </p:cNvPr>
          <p:cNvSpPr>
            <a:spLocks noGrp="1"/>
          </p:cNvSpPr>
          <p:nvPr>
            <p:ph type="ftr" sz="quarter" idx="11"/>
          </p:nvPr>
        </p:nvSpPr>
        <p:spPr/>
        <p:txBody>
          <a:bodyPr/>
          <a:lstStyle/>
          <a:p>
            <a:pPr defTabSz="914099" eaLnBrk="0" hangingPunct="0"/>
            <a:r>
              <a:rPr lang="e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Corporación Microsoft. Todos los derechos reservados. MICROSOFT NO OFRECE NINGUNA GARANTÍA, EXPRESA, IMPLÍCITA O ESTATUTARIA, EN CUANTO A LA INFORMACIÓN DE ESTA PRESENTACIÓN.</a:t>
            </a:r>
          </a:p>
        </p:txBody>
      </p:sp>
      <p:sp>
        <p:nvSpPr>
          <p:cNvPr id="6" name="Date Placeholder 5">
            <a:extLst>
              <a:ext uri="{FF2B5EF4-FFF2-40B4-BE49-F238E27FC236}">
                <a16:creationId xmlns:a16="http://schemas.microsoft.com/office/drawing/2014/main" id="{8EEA4441-A7DE-82C0-57D3-7F9494CDBA32}"/>
              </a:ext>
            </a:extLst>
          </p:cNvPr>
          <p:cNvSpPr>
            <a:spLocks noGrp="1"/>
          </p:cNvSpPr>
          <p:nvPr>
            <p:ph type="dt" idx="12"/>
          </p:nvPr>
        </p:nvSpPr>
        <p:spPr/>
        <p:txBody>
          <a:bodyPr/>
          <a:lstStyle/>
          <a:p>
            <a:fld id="{B16574EE-8191-4BCC-ABE6-D00A4F4D7690}" type="datetime8">
              <a:rPr lang="en-US" smtClean="0"/>
              <a:t>3/20/2025 1:32 PM</a:t>
            </a:fld>
            <a:endParaRPr lang="en-US" dirty="0"/>
          </a:p>
        </p:txBody>
      </p:sp>
      <p:sp>
        <p:nvSpPr>
          <p:cNvPr id="7" name="Slide Number Placeholder 6">
            <a:extLst>
              <a:ext uri="{FF2B5EF4-FFF2-40B4-BE49-F238E27FC236}">
                <a16:creationId xmlns:a16="http://schemas.microsoft.com/office/drawing/2014/main" id="{09C04404-59AD-16F7-C686-B224C294F6A2}"/>
              </a:ext>
            </a:extLst>
          </p:cNvPr>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3322698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0" i="0" dirty="0">
              <a:solidFill>
                <a:srgbClr val="E6E6E6"/>
              </a:solidFill>
              <a:effectLst/>
              <a:highlight>
                <a:srgbClr val="171717"/>
              </a:highligh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Corporación Microsoft. Todos los derechos reservados. MICROSOFT NO OFRECE NINGUNA GARANTÍA, EXPRESA, IMPLÍCITA O ESTATUTARIA, EN CUANTO A LA INFORMACIÓN DE ESTA PRESENTACIÓN.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1486BA7-839C-4D2B-BD52-EF0BBA8433F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3/20/2025 1:32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0413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2.xml"/><Relationship Id="rId4" Type="http://schemas.openxmlformats.org/officeDocument/2006/relationships/image" Target="../media/image37.jpe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2.xml"/><Relationship Id="rId5" Type="http://schemas.openxmlformats.org/officeDocument/2006/relationships/image" Target="../media/image38.jpeg"/><Relationship Id="rId4" Type="http://schemas.openxmlformats.org/officeDocument/2006/relationships/image" Target="../media/image37.jpe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3" Type="http://schemas.openxmlformats.org/officeDocument/2006/relationships/hyperlink" Target="https://aka.ms/AISkillsFest" TargetMode="External"/><Relationship Id="rId2" Type="http://schemas.openxmlformats.org/officeDocument/2006/relationships/image" Target="../media/image57.png"/><Relationship Id="rId1" Type="http://schemas.openxmlformats.org/officeDocument/2006/relationships/slideMaster" Target="../slideMasters/slideMaster2.xml"/><Relationship Id="rId4" Type="http://schemas.openxmlformats.org/officeDocument/2006/relationships/image" Target="../media/image47.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25.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1.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1.xml"/><Relationship Id="rId4" Type="http://schemas.openxmlformats.org/officeDocument/2006/relationships/image" Target="../media/image37.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1.xml"/><Relationship Id="rId5" Type="http://schemas.openxmlformats.org/officeDocument/2006/relationships/image" Target="../media/image38.jpeg"/><Relationship Id="rId4" Type="http://schemas.openxmlformats.org/officeDocument/2006/relationships/image" Target="../media/image37.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1.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hyperlink" Target="https://aka.ms/AISkillsFest" TargetMode="External"/><Relationship Id="rId2" Type="http://schemas.openxmlformats.org/officeDocument/2006/relationships/image" Target="../media/image46.png"/><Relationship Id="rId1" Type="http://schemas.openxmlformats.org/officeDocument/2006/relationships/slideMaster" Target="../slideMasters/slideMaster1.xml"/><Relationship Id="rId4" Type="http://schemas.openxmlformats.org/officeDocument/2006/relationships/image" Target="../media/image4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0.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0.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3.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4.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54.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6.jpe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4" Type="http://schemas.openxmlformats.org/officeDocument/2006/relationships/image" Target="../media/image25.jpe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2.xml"/><Relationship Id="rId5" Type="http://schemas.openxmlformats.org/officeDocument/2006/relationships/image" Target="../media/image29.jpeg"/><Relationship Id="rId4" Type="http://schemas.openxmlformats.org/officeDocument/2006/relationships/image" Target="../media/image28.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Defaul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pic>
        <p:nvPicPr>
          <p:cNvPr id="8" name="MS logo gray - EMF" descr="Logotipo de Microsoft, versión de texto gris">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Text Placeholder 13">
            <a:extLst>
              <a:ext uri="{FF2B5EF4-FFF2-40B4-BE49-F238E27FC236}">
                <a16:creationId xmlns:a16="http://schemas.microsoft.com/office/drawing/2014/main" id="{B8A17623-DB90-AF5B-5B18-807DD9180A92}"/>
              </a:ext>
            </a:extLst>
          </p:cNvPr>
          <p:cNvSpPr txBox="1">
            <a:spLocks/>
          </p:cNvSpPr>
          <p:nvPr userDrawn="1"/>
        </p:nvSpPr>
        <p:spPr>
          <a:xfrm>
            <a:off x="584200" y="5931634"/>
            <a:ext cx="2978150" cy="431066"/>
          </a:xfrm>
          <a:prstGeom prst="roundRect">
            <a:avLst>
              <a:gd name="adj" fmla="val 12775"/>
            </a:avLst>
          </a:prstGeom>
          <a:solidFill>
            <a:schemeClr val="bg1">
              <a:alpha val="7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s" sz="1400" b="0" i="0" u="none" strike="noStrike" kern="1200" cap="none" spc="0" normalizeH="0" baseline="0" noProof="0" dirty="0">
                <a:ln>
                  <a:noFill/>
                </a:ln>
                <a:solidFill>
                  <a:srgbClr val="091F2C"/>
                </a:solidFill>
                <a:effectLst/>
                <a:uLnTx/>
                <a:uFillTx/>
                <a:latin typeface="Segoe UI" panose="020B0502040204020203" pitchFamily="34" charset="0"/>
                <a:ea typeface="+mn-ea"/>
                <a:cs typeface="Segoe UI" panose="020B0502040204020203" pitchFamily="34" charset="0"/>
              </a:rPr>
              <a:t>#AISkillsFest • aka.ms/AISkillsFest</a:t>
            </a:r>
          </a:p>
        </p:txBody>
      </p:sp>
      <p:sp>
        <p:nvSpPr>
          <p:cNvPr id="2" name="TextBox 1">
            <a:extLst>
              <a:ext uri="{FF2B5EF4-FFF2-40B4-BE49-F238E27FC236}">
                <a16:creationId xmlns:a16="http://schemas.microsoft.com/office/drawing/2014/main" id="{62490129-F2C0-84B2-2C3B-071EF17558BC}"/>
              </a:ext>
            </a:extLst>
          </p:cNvPr>
          <p:cNvSpPr txBox="1"/>
          <p:nvPr userDrawn="1"/>
        </p:nvSpPr>
        <p:spPr>
          <a:xfrm>
            <a:off x="584201" y="3913438"/>
            <a:ext cx="4334932"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s" sz="2400" kern="1200" spc="0" baseline="0" dirty="0">
                <a:solidFill>
                  <a:srgbClr val="091F2C"/>
                </a:solidFill>
                <a:latin typeface="+mn-lt"/>
                <a:ea typeface="+mn-ea"/>
                <a:cs typeface="Segoe UI" panose="020B0502040204020203" pitchFamily="34" charset="0"/>
              </a:rPr>
              <a:t>Desbloquee el futuro con 50 días de descubrimiento y aprendizaje de IA</a:t>
            </a:r>
          </a:p>
        </p:txBody>
      </p:sp>
      <p:sp>
        <p:nvSpPr>
          <p:cNvPr id="9" name="Title 1">
            <a:extLst>
              <a:ext uri="{FF2B5EF4-FFF2-40B4-BE49-F238E27FC236}">
                <a16:creationId xmlns:a16="http://schemas.microsoft.com/office/drawing/2014/main" id="{8EB6DD51-3C0F-1DA5-7483-BA26AB183CC6}"/>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s" sz="6000" b="1" kern="1200" cap="none" spc="-50" baseline="0" dirty="0">
                <a:ln w="3175">
                  <a:noFill/>
                </a:ln>
                <a:gradFill>
                  <a:gsLst>
                    <a:gs pos="40000">
                      <a:srgbClr val="2A446F"/>
                    </a:gs>
                    <a:gs pos="80000">
                      <a:schemeClr val="accent1"/>
                    </a:gs>
                  </a:gsLst>
                  <a:lin ang="3900000" scaled="0"/>
                </a:gradFill>
                <a:effectLst/>
                <a:latin typeface="Segoe UI Semibold"/>
                <a:ea typeface="+mn-ea"/>
                <a:cs typeface="Segoe UI Semibold"/>
              </a:rPr>
              <a:t>Microsoft</a:t>
            </a:r>
          </a:p>
          <a:p>
            <a:r>
              <a:rPr lang="es" sz="6000" b="1" kern="1200" cap="none" spc="-50" baseline="0" dirty="0">
                <a:ln w="3175">
                  <a:noFill/>
                </a:ln>
                <a:gradFill>
                  <a:gsLst>
                    <a:gs pos="40000">
                      <a:srgbClr val="2A446F"/>
                    </a:gs>
                    <a:gs pos="80000">
                      <a:schemeClr val="accent1"/>
                    </a:gs>
                  </a:gsLst>
                  <a:lin ang="3900000" scaled="0"/>
                </a:gradFill>
                <a:effectLst/>
                <a:latin typeface="Segoe UI Semibold"/>
                <a:ea typeface="+mn-ea"/>
                <a:cs typeface="Segoe UI Semibold"/>
              </a:rPr>
              <a:t>Festival de habilidades de IA</a:t>
            </a:r>
          </a:p>
        </p:txBody>
      </p:sp>
    </p:spTree>
    <p:extLst>
      <p:ext uri="{BB962C8B-B14F-4D97-AF65-F5344CB8AC3E}">
        <p14:creationId xmlns:p14="http://schemas.microsoft.com/office/powerpoint/2010/main" val="3475673469"/>
      </p:ext>
    </p:extLst>
  </p:cSld>
  <p:clrMapOvr>
    <a:masterClrMapping/>
  </p:clrMapOvr>
  <p:transition>
    <p:fade/>
  </p:transition>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lide Other">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353" y="198"/>
            <a:ext cx="12191292" cy="6857601"/>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s"/>
              <a:t>Nombre del evento o título de la presentación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s"/>
              <a:t>Nombre del orador o texto del subtítulo</a:t>
            </a:r>
          </a:p>
        </p:txBody>
      </p:sp>
      <p:pic>
        <p:nvPicPr>
          <p:cNvPr id="3" name="MS logo gray - EMF" descr="Logotipo de Microsoft, versión de texto gris">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8" name="Picture 7" descr="Una lupa pixelada">
            <a:extLst>
              <a:ext uri="{FF2B5EF4-FFF2-40B4-BE49-F238E27FC236}">
                <a16:creationId xmlns:a16="http://schemas.microsoft.com/office/drawing/2014/main" id="{0599355C-2A03-0D12-AD1F-22E104B45E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057926" y="656372"/>
            <a:ext cx="1169349" cy="1177497"/>
          </a:xfrm>
          <a:prstGeom prst="rect">
            <a:avLst/>
          </a:prstGeom>
        </p:spPr>
      </p:pic>
    </p:spTree>
    <p:extLst>
      <p:ext uri="{BB962C8B-B14F-4D97-AF65-F5344CB8AC3E}">
        <p14:creationId xmlns:p14="http://schemas.microsoft.com/office/powerpoint/2010/main" val="1157662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a16="http://schemas.microsoft.com/office/drawing/2014/main"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s"/>
              <a:t>Haga clic para editar el estilo del título principal</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3" name="Picture Placeholder" descr="Esta foto es solo un 'marcador de posición'. Arrastra o suelta tu foto aquí, o haz clic y toca el centro para insertar una f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dirty="0"/>
              <a:t>Arrastra y suelta tu foto aquí </a:t>
            </a:r>
            <a:br>
              <a:rPr lang="en-US" dirty="0"/>
            </a:br>
            <a:r>
              <a:rPr lang="es" dirty="0"/>
              <a:t>o haz clic o toca el icono de abajo </a:t>
            </a:r>
            <a:br>
              <a:rPr lang="en-US" dirty="0"/>
            </a:br>
            <a:r>
              <a:rPr lang="es" dirty="0"/>
              <a:t>para insertarla</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5" name="Picture Placeholder" descr="Esta foto es solo un 'marcador de posición'. Arrastra o suelta tu foto aquí, o haz clic y toca el centro para insertar una f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dirty="0"/>
              <a:t>Arrastra y suelta tu foto aquí </a:t>
            </a:r>
            <a:br>
              <a:rPr lang="en-US" dirty="0"/>
            </a:br>
            <a:r>
              <a:rPr lang="es" dirty="0"/>
              <a:t>o haz clic o toca el icono de abajo </a:t>
            </a:r>
            <a:br>
              <a:rPr lang="en-US" dirty="0"/>
            </a:br>
            <a:r>
              <a:rPr lang="es" dirty="0"/>
              <a:t>para insertarla</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7" name="Picture Placeholder" descr="Esta foto es solo un 'marcador de posición'. Arrastra o suelta tu foto aquí, o haz clic y toca el centro para insertar una f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dirty="0"/>
              <a:t>Arrastra y suelta tu foto aquí </a:t>
            </a:r>
            <a:br>
              <a:rPr lang="en-US" dirty="0"/>
            </a:br>
            <a:r>
              <a:rPr lang="es" dirty="0"/>
              <a:t>o haz clic o toca el icono de abajo </a:t>
            </a:r>
            <a:br>
              <a:rPr lang="en-US" dirty="0"/>
            </a:br>
            <a:r>
              <a:rPr lang="es" dirty="0"/>
              <a:t>para insertarla</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9" name="Picture Placeholder" descr="Esta foto es solo un 'marcador de posición'. Arrastra o suelta tu foto aquí, o haz clic y toca el centro para insertar una f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dirty="0"/>
              <a:t>Pega y suelta tu foto aquí </a:t>
            </a:r>
            <a:br>
              <a:rPr lang="en-US" dirty="0"/>
            </a:br>
            <a:r>
              <a:rPr lang="es" dirty="0"/>
              <a:t>o haz clic o toca el icono de abajo </a:t>
            </a:r>
            <a:br>
              <a:rPr lang="en-US" dirty="0"/>
            </a:br>
            <a:r>
              <a:rPr lang="es" dirty="0"/>
              <a:t>para insertarla</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20" name="Picture Placeholder" descr="Esta foto es solo un 'marcador de posición'. Arrastra o suelta tu foto aquí, o haz clic y toca el centro para insertar una f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dirty="0"/>
              <a:t>Pega y suelta tu foto aquí </a:t>
            </a:r>
            <a:br>
              <a:rPr lang="en-US" dirty="0"/>
            </a:br>
            <a:r>
              <a:rPr lang="es" dirty="0"/>
              <a:t>o haz clic o toca el icono de abajo </a:t>
            </a:r>
            <a:br>
              <a:rPr lang="en-US" dirty="0"/>
            </a:br>
            <a:r>
              <a:rPr lang="es" dirty="0"/>
              <a:t>para insertarla</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dirty="0">
                <a:solidFill>
                  <a:srgbClr val="A3A3A3"/>
                </a:solidFill>
              </a:rPr>
              <a:t>Diseño del ELT</a:t>
            </a:r>
          </a:p>
        </p:txBody>
      </p:sp>
    </p:spTree>
    <p:extLst>
      <p:ext uri="{BB962C8B-B14F-4D97-AF65-F5344CB8AC3E}">
        <p14:creationId xmlns:p14="http://schemas.microsoft.com/office/powerpoint/2010/main" val="35803741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s"/>
              <a:t>Haga clic para editar el estilo del título principal</a:t>
            </a:r>
          </a:p>
        </p:txBody>
      </p:sp>
      <p:sp>
        <p:nvSpPr>
          <p:cNvPr id="16" name="Picture Placeholder" descr="Esta foto es solo un 'marcador de posición'. Arrastra o suelta tu foto aquí, o haz clic y toca el centro para insertar una f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dirty="0"/>
              <a:t>Arrastra y suelta tu foto </a:t>
            </a:r>
            <a:br>
              <a:rPr lang="en-US" dirty="0"/>
            </a:br>
            <a:r>
              <a:rPr lang="es" dirty="0"/>
              <a:t>aquí o haz clic o toca el icono </a:t>
            </a:r>
            <a:br>
              <a:rPr lang="en-US" dirty="0"/>
            </a:br>
            <a:r>
              <a:rPr lang="es" dirty="0"/>
              <a:t>de abajo para insertarla</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7" name="Picture Placeholder" descr="Esta foto es solo un 'marcador de posición'. Arrastra o suelta tu foto aquí, o haz clic y toca el centro para insertar una f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dirty="0"/>
              <a:t>Arrastra y suelta tu foto </a:t>
            </a:r>
            <a:br>
              <a:rPr lang="en-US" dirty="0"/>
            </a:br>
            <a:r>
              <a:rPr lang="es" dirty="0"/>
              <a:t>aquí o haz clic o toca el icono </a:t>
            </a:r>
            <a:br>
              <a:rPr lang="en-US" dirty="0"/>
            </a:br>
            <a:r>
              <a:rPr lang="es" dirty="0"/>
              <a:t>de abajo para insertarla</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8" name="Picture Placeholder" descr="Esta foto es solo un 'marcador de posición'. Arrastra o suelta tu foto aquí, o haz clic y toca el centro para insertar una f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dirty="0"/>
              <a:t>Arrastra y suelta tu foto </a:t>
            </a:r>
            <a:br>
              <a:rPr lang="en-US" dirty="0"/>
            </a:br>
            <a:r>
              <a:rPr lang="es" dirty="0"/>
              <a:t>aquí o haz clic o toca el icono </a:t>
            </a:r>
            <a:br>
              <a:rPr lang="en-US" dirty="0"/>
            </a:br>
            <a:r>
              <a:rPr lang="es" dirty="0"/>
              <a:t>de abajo para insertarla</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dirty="0">
                <a:solidFill>
                  <a:srgbClr val="A3A3A3"/>
                </a:solidFill>
              </a:rPr>
              <a:t>Diseño del ELT</a:t>
            </a:r>
          </a:p>
        </p:txBody>
      </p:sp>
    </p:spTree>
    <p:extLst>
      <p:ext uri="{BB962C8B-B14F-4D97-AF65-F5344CB8AC3E}">
        <p14:creationId xmlns:p14="http://schemas.microsoft.com/office/powerpoint/2010/main" val="3974617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s"/>
              <a:t>Haga clic para editar el estilo del título principal</a:t>
            </a:r>
          </a:p>
        </p:txBody>
      </p:sp>
      <p:sp>
        <p:nvSpPr>
          <p:cNvPr id="16" name="Picture Placeholder" descr="Esta foto es solo un 'marcador de posición'. Arrastra o suelta tu foto aquí, o haz clic y toca el centro para insertar una f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dirty="0"/>
              <a:t>Arrastra y suelta tu foto </a:t>
            </a:r>
            <a:br>
              <a:rPr lang="en-US" dirty="0"/>
            </a:br>
            <a:r>
              <a:rPr lang="es" dirty="0"/>
              <a:t>aquí o haz clic o toca el icono </a:t>
            </a:r>
            <a:br>
              <a:rPr lang="en-US" dirty="0"/>
            </a:br>
            <a:r>
              <a:rPr lang="es" dirty="0"/>
              <a:t>de abajo para insertarla</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7" name="Picture Placeholder" descr="Esta foto es solo un 'marcador de posición'. Arrastra o suelta tu foto aquí, o haz clic y toca el centro para insertar una f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dirty="0"/>
              <a:t>Arrastra y suelta tu foto </a:t>
            </a:r>
            <a:br>
              <a:rPr lang="en-US" dirty="0"/>
            </a:br>
            <a:r>
              <a:rPr lang="es" dirty="0"/>
              <a:t>aquí o haz clic o toca el icono </a:t>
            </a:r>
            <a:br>
              <a:rPr lang="en-US" dirty="0"/>
            </a:br>
            <a:r>
              <a:rPr lang="es" dirty="0"/>
              <a:t>de abajo para insertarla</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8" name="Picture Placeholder" descr="Esta foto es solo un 'marcador de posición'. Arrastra o suelta tu foto aquí, o haz clic y toca el centro para insertar una f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dirty="0"/>
              <a:t>Arrastra y suelta tu foto </a:t>
            </a:r>
            <a:br>
              <a:rPr lang="en-US" dirty="0"/>
            </a:br>
            <a:r>
              <a:rPr lang="es" dirty="0"/>
              <a:t>aquí o haz clic o toca el icono </a:t>
            </a:r>
            <a:br>
              <a:rPr lang="en-US" dirty="0"/>
            </a:br>
            <a:r>
              <a:rPr lang="es" dirty="0"/>
              <a:t>de abajo para insertarla</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1" name="Picture Placeholder" descr="Esta foto es solo un 'marcador de posición'. Arrastra o suelta tu foto aquí, o haz clic y toca el centro para insertar una f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dirty="0"/>
              <a:t>Arrastra y suelta tu foto </a:t>
            </a:r>
            <a:br>
              <a:rPr lang="en-US" dirty="0"/>
            </a:br>
            <a:r>
              <a:rPr lang="es" dirty="0"/>
              <a:t>aquí o haz clic o toca el icono </a:t>
            </a:r>
            <a:br>
              <a:rPr lang="en-US" dirty="0"/>
            </a:br>
            <a:r>
              <a:rPr lang="es" dirty="0"/>
              <a:t>de abajo para insertarla</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dirty="0">
                <a:solidFill>
                  <a:srgbClr val="A3A3A3"/>
                </a:solidFill>
              </a:rPr>
              <a:t>Diseño del ELT</a:t>
            </a:r>
          </a:p>
        </p:txBody>
      </p:sp>
    </p:spTree>
    <p:extLst>
      <p:ext uri="{BB962C8B-B14F-4D97-AF65-F5344CB8AC3E}">
        <p14:creationId xmlns:p14="http://schemas.microsoft.com/office/powerpoint/2010/main" val="4193360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s"/>
              <a:t>Haga clic para editar el estilo del título principal</a:t>
            </a:r>
          </a:p>
        </p:txBody>
      </p:sp>
      <p:sp>
        <p:nvSpPr>
          <p:cNvPr id="16" name="Picture Placeholder" descr="Esta foto es solo un 'marcador de posición'. Arrastra o suelta tu foto aquí, o haz clic y toca el centro para insertar una f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s" dirty="0"/>
              <a:t>Arrastra y suelta tu foto </a:t>
            </a:r>
            <a:br>
              <a:rPr lang="en-US" dirty="0"/>
            </a:br>
            <a:r>
              <a:rPr lang="es" dirty="0"/>
              <a:t>aquí o haz clic o toca el icono </a:t>
            </a:r>
            <a:br>
              <a:rPr lang="en-US" dirty="0"/>
            </a:br>
            <a:r>
              <a:rPr lang="es" dirty="0"/>
              <a:t>de abajo para insertarla</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7" name="Picture Placeholder" descr="Esta foto es solo un 'marcador de posición'. Arrastra o suelta tu foto aquí, o haz clic y toca el centro para insertar una f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s" dirty="0"/>
              <a:t>Arrastra y suelta tu foto </a:t>
            </a:r>
            <a:br>
              <a:rPr lang="en-US" dirty="0"/>
            </a:br>
            <a:r>
              <a:rPr lang="es" dirty="0"/>
              <a:t>aquí o haz clic o toca el icono </a:t>
            </a:r>
            <a:br>
              <a:rPr lang="en-US" dirty="0"/>
            </a:br>
            <a:r>
              <a:rPr lang="es" dirty="0"/>
              <a:t>de abajo para insertarla</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8" name="Picture Placeholder" descr="Esta foto es solo un 'marcador de posición'. Arrastra o suelta tu foto aquí, o haz clic y toca el centro para insertar una f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s" dirty="0"/>
              <a:t>Arrastra y suelta tu foto </a:t>
            </a:r>
            <a:br>
              <a:rPr lang="en-US" dirty="0"/>
            </a:br>
            <a:r>
              <a:rPr lang="es" dirty="0"/>
              <a:t>aquí o haz clic o toca el icono </a:t>
            </a:r>
            <a:br>
              <a:rPr lang="en-US" dirty="0"/>
            </a:br>
            <a:r>
              <a:rPr lang="es" dirty="0"/>
              <a:t>de abajo para insertarla</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1" name="Picture Placeholder" descr="Esta foto es solo un 'marcador de posición'. Arrastra o suelta tu foto aquí, o haz clic y toca el centro para insertar una f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s" dirty="0"/>
              <a:t>Arrastra y suelta tu foto </a:t>
            </a:r>
            <a:br>
              <a:rPr lang="en-US" dirty="0"/>
            </a:br>
            <a:r>
              <a:rPr lang="es" dirty="0"/>
              <a:t>aquí o haz clic o toca el icono </a:t>
            </a:r>
            <a:br>
              <a:rPr lang="en-US" dirty="0"/>
            </a:br>
            <a:r>
              <a:rPr lang="es" dirty="0"/>
              <a:t>de abajo para insertarla44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9" name="Picture Placeholder" descr="Esta foto es solo un 'marcador de posición'. Arrastra o suelta tu foto aquí, o haz clic y toca el centro para insertar una f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s" dirty="0"/>
              <a:t>Arrastra y suelta tu foto </a:t>
            </a:r>
            <a:br>
              <a:rPr lang="en-US" dirty="0"/>
            </a:br>
            <a:r>
              <a:rPr lang="es" dirty="0"/>
              <a:t>aquí o haz clic o toca el icono </a:t>
            </a:r>
            <a:br>
              <a:rPr lang="en-US" dirty="0"/>
            </a:br>
            <a:r>
              <a:rPr lang="es" dirty="0"/>
              <a:t>de abajo para insertarla</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dirty="0">
                <a:solidFill>
                  <a:srgbClr val="A3A3A3"/>
                </a:solidFill>
              </a:rPr>
              <a:t>Diseño del ELT</a:t>
            </a:r>
          </a:p>
        </p:txBody>
      </p:sp>
    </p:spTree>
    <p:extLst>
      <p:ext uri="{BB962C8B-B14F-4D97-AF65-F5344CB8AC3E}">
        <p14:creationId xmlns:p14="http://schemas.microsoft.com/office/powerpoint/2010/main" val="3363131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743B21-6EEC-3EF4-61D4-9DCB5D1091AF}"/>
              </a:ext>
            </a:extLst>
          </p:cNvPr>
          <p:cNvPicPr>
            <a:picLocks noChangeAspect="1"/>
          </p:cNvPicPr>
          <p:nvPr userDrawn="1"/>
        </p:nvPicPr>
        <p:blipFill>
          <a:blip r:embed="rId2"/>
          <a:srcRect/>
          <a:stretch/>
        </p:blipFill>
        <p:spPr>
          <a:xfrm>
            <a:off x="0" y="0"/>
            <a:ext cx="12191998" cy="6857998"/>
          </a:xfrm>
          <a:prstGeom prst="rect">
            <a:avLst/>
          </a:prstGeom>
        </p:spPr>
      </p:pic>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dirty="0">
                <a:solidFill>
                  <a:srgbClr val="A3A3A3"/>
                </a:solidFill>
              </a:rPr>
              <a:t>Diseño del ELT</a:t>
            </a:r>
          </a:p>
        </p:txBody>
      </p:sp>
      <p:sp>
        <p:nvSpPr>
          <p:cNvPr id="4" name="Title 1">
            <a:extLst>
              <a:ext uri="{FF2B5EF4-FFF2-40B4-BE49-F238E27FC236}">
                <a16:creationId xmlns:a16="http://schemas.microsoft.com/office/drawing/2014/main" id="{792806E0-4234-C356-71A2-C42C8608734B}"/>
              </a:ext>
            </a:extLst>
          </p:cNvPr>
          <p:cNvSpPr>
            <a:spLocks noGrp="1"/>
          </p:cNvSpPr>
          <p:nvPr>
            <p:ph type="title" hasCustomPrompt="1"/>
          </p:nvPr>
        </p:nvSpPr>
        <p:spPr>
          <a:xfrm>
            <a:off x="585216" y="2365386"/>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s"/>
              <a:t>Agenda</a:t>
            </a:r>
          </a:p>
        </p:txBody>
      </p:sp>
      <p:sp>
        <p:nvSpPr>
          <p:cNvPr id="11" name="Text Placeholder 4">
            <a:extLst>
              <a:ext uri="{FF2B5EF4-FFF2-40B4-BE49-F238E27FC236}">
                <a16:creationId xmlns:a16="http://schemas.microsoft.com/office/drawing/2014/main" id="{C6A11E25-399F-C5CA-1967-060774C44AFE}"/>
              </a:ext>
            </a:extLst>
          </p:cNvPr>
          <p:cNvSpPr>
            <a:spLocks noGrp="1"/>
          </p:cNvSpPr>
          <p:nvPr>
            <p:ph type="body" sz="quarter" idx="13" hasCustomPrompt="1"/>
          </p:nvPr>
        </p:nvSpPr>
        <p:spPr>
          <a:xfrm>
            <a:off x="585216" y="3364882"/>
            <a:ext cx="6217920" cy="276999"/>
          </a:xfrm>
          <a:noFill/>
        </p:spPr>
        <p:txBody>
          <a:bodyPr lIns="0" tIns="0" rIns="0" bIns="0">
            <a:spAutoFit/>
          </a:bodyPr>
          <a:lstStyle>
            <a:lvl1pPr marL="342900" indent="-342900">
              <a:spcBef>
                <a:spcPts val="0"/>
              </a:spcBef>
              <a:spcAft>
                <a:spcPts val="1200"/>
              </a:spcAft>
              <a:buFont typeface="+mj-lt"/>
              <a:buAutoNum type="arabicPeriod"/>
              <a:defRPr sz="1800" spc="0" baseline="0">
                <a:solidFill>
                  <a:schemeClr val="tx1"/>
                </a:solidFill>
                <a:latin typeface="+mn-lt"/>
              </a:defRPr>
            </a:lvl1pPr>
          </a:lstStyle>
          <a:p>
            <a:pPr lvl="0"/>
            <a:r>
              <a:rPr lang="es"/>
              <a:t>Punto del orden del día</a:t>
            </a:r>
          </a:p>
        </p:txBody>
      </p:sp>
    </p:spTree>
    <p:extLst>
      <p:ext uri="{BB962C8B-B14F-4D97-AF65-F5344CB8AC3E}">
        <p14:creationId xmlns:p14="http://schemas.microsoft.com/office/powerpoint/2010/main" val="2267473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1_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s"/>
              <a:t>Título</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s"/>
              <a:t>Haga clic para editar los estilos de texto maestro</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rgbClr val="8DC8E8"/>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dirty="0">
                <a:solidFill>
                  <a:srgbClr val="A3A3A3"/>
                </a:solidFill>
              </a:rPr>
              <a:t>Diseño del ELT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32794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s"/>
              <a:t>Título</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s"/>
              <a:t>Haga clic para editar los estilos de texto maestro</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rgbClr val="8DC8E8"/>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dirty="0">
                <a:solidFill>
                  <a:srgbClr val="A3A3A3"/>
                </a:solidFill>
              </a:rPr>
              <a:t>Diseño del ELT</a:t>
            </a:r>
          </a:p>
        </p:txBody>
      </p:sp>
    </p:spTree>
    <p:extLst>
      <p:ext uri="{BB962C8B-B14F-4D97-AF65-F5344CB8AC3E}">
        <p14:creationId xmlns:p14="http://schemas.microsoft.com/office/powerpoint/2010/main" val="3662311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s"/>
              <a:t>Haga clic para editar el estilo del título principal</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rgbClr val="8DC8E8"/>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s"/>
              <a:t>Haga clic para ingresar el título</a:t>
            </a:r>
          </a:p>
        </p:txBody>
      </p:sp>
      <p:sp>
        <p:nvSpPr>
          <p:cNvPr id="5" name="Text Placeholder 4" descr="Este diseño solo se debe usar para el código del desarrollador. La fuente utilizada es una fuente monoespaciada que es ideal para mostrar código.">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s"/>
              <a:t>Haga clic para editar los estilos de texto maestro</a:t>
            </a:r>
          </a:p>
        </p:txBody>
      </p:sp>
    </p:spTree>
    <p:extLst>
      <p:ext uri="{BB962C8B-B14F-4D97-AF65-F5344CB8AC3E}">
        <p14:creationId xmlns:p14="http://schemas.microsoft.com/office/powerpoint/2010/main" val="5761019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s"/>
              <a:t>Haga clic para editar el estilo del título principal</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s"/>
              <a:t>Haga clic para editar el texto</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rgbClr val="8DC8E8"/>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s"/>
              <a:t>Haga clic para ingresar el título</a:t>
            </a:r>
          </a:p>
        </p:txBody>
      </p:sp>
      <p:sp>
        <p:nvSpPr>
          <p:cNvPr id="13" name="Text Placeholder 4" descr="Este diseño solo se debe usar para el código del desarrollador. La fuente utilizada es una fuente monoespaciada que es ideal para mostrar código.">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s"/>
              <a:t>Haga clic para editar o pegar el código</a:t>
            </a:r>
          </a:p>
        </p:txBody>
      </p:sp>
    </p:spTree>
    <p:extLst>
      <p:ext uri="{BB962C8B-B14F-4D97-AF65-F5344CB8AC3E}">
        <p14:creationId xmlns:p14="http://schemas.microsoft.com/office/powerpoint/2010/main" val="3769482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s"/>
              <a:t>Haga clic para editar el estilo del título principal</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rgbClr val="8DC8E8"/>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s"/>
              <a:t>Haga clic para ingresar el título</a:t>
            </a:r>
          </a:p>
        </p:txBody>
      </p:sp>
      <p:sp>
        <p:nvSpPr>
          <p:cNvPr id="13" name="Text Placeholder 4" descr="Este diseño solo se debe usar para el código del desarrollador. La fuente utilizada es una fuente monoespaciada que es ideal para mostrar código.">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s"/>
              <a:t>Haga clic para editar o pegar el código</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s"/>
              <a:t>Haga clic para editar el texto</a:t>
            </a:r>
          </a:p>
        </p:txBody>
      </p:sp>
    </p:spTree>
    <p:extLst>
      <p:ext uri="{BB962C8B-B14F-4D97-AF65-F5344CB8AC3E}">
        <p14:creationId xmlns:p14="http://schemas.microsoft.com/office/powerpoint/2010/main" val="3154804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s"/>
              <a:t>Nombre del evento o título de la presentación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s"/>
              <a:t>Nombre del orador o texto del subtítulo</a:t>
            </a:r>
          </a:p>
        </p:txBody>
      </p:sp>
      <p:pic>
        <p:nvPicPr>
          <p:cNvPr id="6" name="MS logo gray - EMF" descr="Logotipo de Microsoft, versión de texto gris">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a16="http://schemas.microsoft.com/office/drawing/2014/main"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s"/>
              <a:t>Haga clic para editar el título</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s"/>
              <a:t>Haga clic para editar el texto</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rgbClr val="8DC8E8"/>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s"/>
              <a:t>Haga clic para ingresar el título</a:t>
            </a:r>
          </a:p>
        </p:txBody>
      </p:sp>
      <p:sp>
        <p:nvSpPr>
          <p:cNvPr id="13" name="Text Placeholder 4" descr="Este diseño solo se debe usar para el código del desarrollador. La fuente utilizada es una fuente monoespaciada que es ideal para mostrar código.">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s"/>
              <a:t>Haga clic para editar o pegar el código</a:t>
            </a:r>
          </a:p>
        </p:txBody>
      </p:sp>
    </p:spTree>
    <p:extLst>
      <p:ext uri="{BB962C8B-B14F-4D97-AF65-F5344CB8AC3E}">
        <p14:creationId xmlns:p14="http://schemas.microsoft.com/office/powerpoint/2010/main" val="2843266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s"/>
              <a:t>Haga clic para editar el título</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rgbClr val="8DC8E8"/>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s"/>
              <a:t>Haga clic para ingresar el título</a:t>
            </a:r>
          </a:p>
        </p:txBody>
      </p:sp>
      <p:sp>
        <p:nvSpPr>
          <p:cNvPr id="13" name="Text Placeholder 4" descr="Este diseño solo se debe usar para el código del desarrollador. La fuente utilizada es una fuente monoespaciada que es ideal para mostrar código.">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s"/>
              <a:t>Haga clic para editar o pegar el código</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s"/>
              <a:t>Haga clic para editar el texto</a:t>
            </a:r>
          </a:p>
        </p:txBody>
      </p:sp>
    </p:spTree>
    <p:extLst>
      <p:ext uri="{BB962C8B-B14F-4D97-AF65-F5344CB8AC3E}">
        <p14:creationId xmlns:p14="http://schemas.microsoft.com/office/powerpoint/2010/main" val="78140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emo slide Default">
    <p:bg>
      <p:bgPr>
        <a:solidFill>
          <a:srgbClr val="2A446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A1F847-CE64-A34B-15E6-0B12962D9A5F}"/>
              </a:ext>
            </a:extLst>
          </p:cNvPr>
          <p:cNvPicPr>
            <a:picLocks noChangeAspect="1"/>
          </p:cNvPicPr>
          <p:nvPr userDrawn="1"/>
        </p:nvPicPr>
        <p:blipFill>
          <a:blip r:embed="rId2"/>
          <a:srcRect/>
          <a:stretch/>
        </p:blipFill>
        <p:spPr>
          <a:xfrm>
            <a:off x="0" y="0"/>
            <a:ext cx="12191998" cy="6857998"/>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FFFFFF"/>
                </a:solidFill>
                <a:effectLst/>
                <a:latin typeface="+mj-lt"/>
                <a:ea typeface="+mn-ea"/>
                <a:cs typeface="Segoe UI" pitchFamily="34" charset="0"/>
              </a:defRPr>
            </a:lvl1pPr>
          </a:lstStyle>
          <a:p>
            <a:r>
              <a:rPr lang="es"/>
              <a:t>Título de la demo</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s"/>
              <a:t>Nombre del orador</a:t>
            </a:r>
          </a:p>
        </p:txBody>
      </p:sp>
    </p:spTree>
    <p:extLst>
      <p:ext uri="{BB962C8B-B14F-4D97-AF65-F5344CB8AC3E}">
        <p14:creationId xmlns:p14="http://schemas.microsoft.com/office/powerpoint/2010/main" val="185966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6="http://schemas.microsoft.com/office/drawing/2014/main"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910ED8-6683-3113-11A0-87FDEDCB5F6F}"/>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8"/>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s"/>
              <a:t>Título de la demo</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s"/>
              <a:t>Nombre del orador</a:t>
            </a:r>
          </a:p>
        </p:txBody>
      </p:sp>
    </p:spTree>
    <p:extLst>
      <p:ext uri="{BB962C8B-B14F-4D97-AF65-F5344CB8AC3E}">
        <p14:creationId xmlns:p14="http://schemas.microsoft.com/office/powerpoint/2010/main" val="355963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a16="http://schemas.microsoft.com/office/drawing/2014/main"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Title Default">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280CCC-ED0A-7299-2F0C-04B3B632D26C}"/>
              </a:ext>
            </a:extLst>
          </p:cNvPr>
          <p:cNvPicPr>
            <a:picLocks noChangeAspect="1"/>
          </p:cNvPicPr>
          <p:nvPr userDrawn="1"/>
        </p:nvPicPr>
        <p:blipFill>
          <a:blip r:embed="rId2"/>
          <a:srcRect/>
          <a:stretch/>
        </p:blipFill>
        <p:spPr>
          <a:xfrm>
            <a:off x="0" y="0"/>
            <a:ext cx="12191998" cy="6857998"/>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FFFFFF"/>
                </a:solidFill>
                <a:effectLst/>
                <a:latin typeface="+mj-lt"/>
                <a:ea typeface="+mn-ea"/>
                <a:cs typeface="Segoe UI" pitchFamily="34" charset="0"/>
              </a:defRPr>
            </a:lvl1pPr>
          </a:lstStyle>
          <a:p>
            <a:r>
              <a:rPr lang="es"/>
              <a:t>Título de la sección</a:t>
            </a:r>
          </a:p>
        </p:txBody>
      </p:sp>
    </p:spTree>
    <p:extLst>
      <p:ext uri="{BB962C8B-B14F-4D97-AF65-F5344CB8AC3E}">
        <p14:creationId xmlns:p14="http://schemas.microsoft.com/office/powerpoint/2010/main" val="2676985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6="http://schemas.microsoft.com/office/drawing/2014/main"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6CA415-A5FB-D147-7F62-071747C7A9EC}"/>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8"/>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s"/>
              <a:t>Título de la sección</a:t>
            </a:r>
          </a:p>
        </p:txBody>
      </p:sp>
    </p:spTree>
    <p:extLst>
      <p:ext uri="{BB962C8B-B14F-4D97-AF65-F5344CB8AC3E}">
        <p14:creationId xmlns:p14="http://schemas.microsoft.com/office/powerpoint/2010/main" val="267374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a16="http://schemas.microsoft.com/office/drawing/2014/main"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6BECA11-4670-8B49-F843-C899C1EDACF9}"/>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 y="0"/>
            <a:ext cx="12191996" cy="6857997"/>
          </a:xfrm>
          <a:prstGeom prst="rect">
            <a:avLst/>
          </a:prstGeom>
        </p:spPr>
      </p:pic>
      <p:sp>
        <p:nvSpPr>
          <p:cNvPr id="6" name="Text Placeholder 13">
            <a:hlinkClick r:id="rId3"/>
            <a:extLst>
              <a:ext uri="{FF2B5EF4-FFF2-40B4-BE49-F238E27FC236}">
                <a16:creationId xmlns:a16="http://schemas.microsoft.com/office/drawing/2014/main" id="{297A7F61-89E7-54A4-C163-207141C5710F}"/>
              </a:ext>
            </a:extLst>
          </p:cNvPr>
          <p:cNvSpPr txBox="1">
            <a:spLocks/>
          </p:cNvSpPr>
          <p:nvPr userDrawn="1"/>
        </p:nvSpPr>
        <p:spPr>
          <a:xfrm>
            <a:off x="4622799" y="4010371"/>
            <a:ext cx="2951480" cy="596860"/>
          </a:xfrm>
          <a:prstGeom prst="roundRect">
            <a:avLst>
              <a:gd name="adj" fmla="val 12775"/>
            </a:avLst>
          </a:prstGeom>
          <a:solidFill>
            <a:srgbClr val="FFFFFF"/>
          </a:solidFill>
          <a:ln w="6350">
            <a:solidFill>
              <a:srgbClr val="000000"/>
            </a:solid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s" sz="2400" b="0" i="0" u="none" strike="noStrike" kern="1200" cap="none" spc="0" normalizeH="0" baseline="0" noProof="0" dirty="0">
                <a:ln>
                  <a:noFill/>
                </a:ln>
                <a:solidFill>
                  <a:srgbClr val="091F2C"/>
                </a:solidFill>
                <a:effectLst/>
                <a:uLnTx/>
                <a:uFillTx/>
                <a:latin typeface="Segoe UI Semilight" panose="020B0402040204020203" pitchFamily="34" charset="0"/>
                <a:ea typeface="+mn-ea"/>
                <a:cs typeface="Segoe UI Semilight" panose="020B0402040204020203" pitchFamily="34" charset="0"/>
              </a:rPr>
              <a:t>aka.ms/AISkillsFest</a:t>
            </a:r>
          </a:p>
        </p:txBody>
      </p:sp>
      <p:sp>
        <p:nvSpPr>
          <p:cNvPr id="3" name="TextBox 2">
            <a:extLst>
              <a:ext uri="{FF2B5EF4-FFF2-40B4-BE49-F238E27FC236}">
                <a16:creationId xmlns:a16="http://schemas.microsoft.com/office/drawing/2014/main" id="{3EBE28EC-58E0-E164-47CC-B38149B1BD0A}"/>
              </a:ext>
            </a:extLst>
          </p:cNvPr>
          <p:cNvSpPr txBox="1"/>
          <p:nvPr userDrawn="1"/>
        </p:nvSpPr>
        <p:spPr>
          <a:xfrm>
            <a:off x="4474209" y="3522955"/>
            <a:ext cx="3243579" cy="338554"/>
          </a:xfrm>
          <a:prstGeom prst="rect">
            <a:avLst/>
          </a:prstGeom>
          <a:noFill/>
        </p:spPr>
        <p:txBody>
          <a:bodyPr wrap="square" lIns="0">
            <a:spAutoFit/>
          </a:body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s" sz="1600" b="0" i="0" u="none" strike="noStrike" kern="1200" cap="none" spc="0" normalizeH="0" baseline="0" noProof="0" dirty="0">
                <a:ln>
                  <a:noFill/>
                </a:ln>
                <a:effectLst/>
                <a:uLnTx/>
                <a:uFillTx/>
                <a:latin typeface="Segoe UI"/>
                <a:ea typeface="+mn-ea"/>
                <a:cs typeface="Segoe UI" panose="020B0502040204020203" pitchFamily="34" charset="0"/>
              </a:rPr>
              <a:t>Las actividades se llevarán a cabo del 8 de abril al 28 de mayo de 2025 </a:t>
            </a:r>
          </a:p>
        </p:txBody>
      </p:sp>
      <p:sp>
        <p:nvSpPr>
          <p:cNvPr id="2" name="Text Placeholder 4">
            <a:extLst>
              <a:ext uri="{FF2B5EF4-FFF2-40B4-BE49-F238E27FC236}">
                <a16:creationId xmlns:a16="http://schemas.microsoft.com/office/drawing/2014/main" id="{1A8D9C79-6546-EF12-3932-4FBAB3F0E300}"/>
              </a:ext>
            </a:extLst>
          </p:cNvPr>
          <p:cNvSpPr txBox="1">
            <a:spLocks/>
          </p:cNvSpPr>
          <p:nvPr userDrawn="1"/>
        </p:nvSpPr>
        <p:spPr>
          <a:xfrm>
            <a:off x="582611" y="2625939"/>
            <a:ext cx="11026777" cy="550616"/>
          </a:xfrm>
          <a:prstGeom prst="rect">
            <a:avLst/>
          </a:prstGeom>
        </p:spPr>
        <p:txBody>
          <a:bodyPr lIns="0"/>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cap="all"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s" sz="2800" b="0" i="0" u="none" strike="noStrike" kern="1200" cap="none" spc="0" normalizeH="0" baseline="0" noProof="0" dirty="0">
                <a:ln>
                  <a:noFill/>
                </a:ln>
                <a:effectLst/>
                <a:uLnTx/>
                <a:uFillTx/>
                <a:latin typeface="Segoe UI Semibold"/>
                <a:ea typeface="+mn-ea"/>
                <a:cs typeface="Segoe UI" panose="020B0502040204020203" pitchFamily="34" charset="0"/>
              </a:rPr>
              <a:t>Regístrese para su próxima sesión</a:t>
            </a:r>
          </a:p>
        </p:txBody>
      </p:sp>
      <p:pic>
        <p:nvPicPr>
          <p:cNvPr id="7" name="Picture 6" descr="Cursor de flecha de píxeles 3D">
            <a:extLst>
              <a:ext uri="{FF2B5EF4-FFF2-40B4-BE49-F238E27FC236}">
                <a16:creationId xmlns:a16="http://schemas.microsoft.com/office/drawing/2014/main" id="{7754FE99-C15C-41B3-DE58-922B9D4985B3}"/>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6199928" y="4330700"/>
            <a:ext cx="1576156" cy="1576153"/>
          </a:xfrm>
          <a:prstGeom prst="rect">
            <a:avLst/>
          </a:prstGeom>
        </p:spPr>
      </p:pic>
      <p:sp>
        <p:nvSpPr>
          <p:cNvPr id="11" name="Title 4">
            <a:extLst>
              <a:ext uri="{FF2B5EF4-FFF2-40B4-BE49-F238E27FC236}">
                <a16:creationId xmlns:a16="http://schemas.microsoft.com/office/drawing/2014/main" id="{EC07952F-32FB-0D4C-691E-0A1C09E97543}"/>
              </a:ext>
              <a:ext uri="{C183D7F6-B498-43B3-948B-1728B52AA6E4}">
                <adec:decorative xmlns:adec="http://schemas.microsoft.com/office/drawing/2017/decorative" val="0"/>
              </a:ext>
            </a:extLst>
          </p:cNvPr>
          <p:cNvSpPr>
            <a:spLocks/>
          </p:cNvSpPr>
          <p:nvPr userDrawn="1"/>
        </p:nvSpPr>
        <p:spPr>
          <a:xfrm>
            <a:off x="584201" y="1745153"/>
            <a:ext cx="11025188" cy="830997"/>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R="0" lvl="0" indent="0" algn="ctr" defTabSz="932742" fontAlgn="auto">
              <a:lnSpc>
                <a:spcPct val="80000"/>
              </a:lnSpc>
              <a:spcBef>
                <a:spcPct val="0"/>
              </a:spcBef>
              <a:spcAft>
                <a:spcPts val="0"/>
              </a:spcAft>
              <a:buClrTx/>
              <a:buSzTx/>
              <a:tabLst>
                <a:tab pos="2628900" algn="l"/>
              </a:tabLst>
              <a:defRPr/>
            </a:pPr>
            <a:r>
              <a:rPr lang="es" sz="6000" b="1" spc="-50" dirty="0">
                <a:ln w="3175">
                  <a:noFill/>
                </a:ln>
                <a:gradFill>
                  <a:gsLst>
                    <a:gs pos="71000">
                      <a:srgbClr val="0078D4">
                        <a:lumMod val="20000"/>
                        <a:lumOff val="80000"/>
                      </a:srgbClr>
                    </a:gs>
                    <a:gs pos="18000">
                      <a:srgbClr val="FFFFFF"/>
                    </a:gs>
                  </a:gsLst>
                  <a:lin ang="3900000" scaled="0"/>
                </a:gradFill>
                <a:latin typeface="+mj-lt"/>
                <a:cs typeface="Segoe UI Semibold"/>
              </a:rPr>
              <a:t>¿Qué aprenderás a continuación?</a:t>
            </a:r>
          </a:p>
        </p:txBody>
      </p:sp>
    </p:spTree>
    <p:extLst>
      <p:ext uri="{BB962C8B-B14F-4D97-AF65-F5344CB8AC3E}">
        <p14:creationId xmlns:p14="http://schemas.microsoft.com/office/powerpoint/2010/main" val="13831450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160" userDrawn="1">
          <p15:clr>
            <a:srgbClr val="FBAE40"/>
          </p15:clr>
        </p15:guide>
        <p15:guide id="32" pos="3840" userDrawn="1">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4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Este es un aviso de derechos de autor que debe incluirse en la diapositiva final."/>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s" sz="700" dirty="0">
                <a:solidFill>
                  <a:schemeClr val="tx1"/>
                </a:solidFill>
                <a:cs typeface="Segoe UI" pitchFamily="34" charset="0"/>
              </a:rPr>
              <a:t>© Derechos de autor de Microsoft Corporation. Todos los derechos reservados. </a:t>
            </a:r>
          </a:p>
        </p:txBody>
      </p:sp>
      <p:pic>
        <p:nvPicPr>
          <p:cNvPr id="5" name="MS logo white - EMF" descr="Versión de texto blanco del logotipo de Microsoft">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4580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s"/>
              <a:t>Haga clic para editar el estilo del título principal</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dirty="0">
                <a:solidFill>
                  <a:srgbClr val="A3A3A3"/>
                </a:solidFill>
              </a:rPr>
              <a:t>Diseño del ELT</a:t>
            </a:r>
          </a:p>
        </p:txBody>
      </p:sp>
    </p:spTree>
    <p:extLst>
      <p:ext uri="{BB962C8B-B14F-4D97-AF65-F5344CB8AC3E}">
        <p14:creationId xmlns:p14="http://schemas.microsoft.com/office/powerpoint/2010/main" val="3224827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s"/>
              <a:t>Haga clic para editar el estilo del título principal</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s"/>
              <a:t>Próximo:</a:t>
            </a:r>
          </a:p>
        </p:txBody>
      </p:sp>
    </p:spTree>
    <p:extLst>
      <p:ext uri="{BB962C8B-B14F-4D97-AF65-F5344CB8AC3E}">
        <p14:creationId xmlns:p14="http://schemas.microsoft.com/office/powerpoint/2010/main" val="40523109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329297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s"/>
              <a:t>Haga clic para editar el estilo del título principal</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s"/>
              <a:t>Haga clic para editar el estilo del título principal</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2" name="Text Placeholder 4">
            <a:extLst>
              <a:ext uri="{FF2B5EF4-FFF2-40B4-BE49-F238E27FC236}">
                <a16:creationId xmlns:a16="http://schemas.microsoft.com/office/drawing/2014/main" id="{A1363FF4-6EF0-D2BC-8DFE-19CC89CD9276}"/>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s"/>
              <a:t>Haz clic para editar el estilo de cejas</a:t>
            </a:r>
          </a:p>
        </p:txBody>
      </p:sp>
    </p:spTree>
    <p:extLst>
      <p:ext uri="{BB962C8B-B14F-4D97-AF65-F5344CB8AC3E}">
        <p14:creationId xmlns:p14="http://schemas.microsoft.com/office/powerpoint/2010/main" val="232105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s"/>
              <a:t>Haga clic para editar el estilo del título principal</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dirty="0">
                <a:solidFill>
                  <a:srgbClr val="A3A3A3"/>
                </a:solidFill>
              </a:rPr>
              <a:t>Diseño del ELT</a:t>
            </a:r>
          </a:p>
        </p:txBody>
      </p:sp>
    </p:spTree>
    <p:extLst>
      <p:ext uri="{BB962C8B-B14F-4D97-AF65-F5344CB8AC3E}">
        <p14:creationId xmlns:p14="http://schemas.microsoft.com/office/powerpoint/2010/main" val="163091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s"/>
              <a:t>Haga clic para editar el estilo del título principal</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Tree>
    <p:extLst>
      <p:ext uri="{BB962C8B-B14F-4D97-AF65-F5344CB8AC3E}">
        <p14:creationId xmlns:p14="http://schemas.microsoft.com/office/powerpoint/2010/main" val="3676242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s"/>
              <a:t>Haga clic para editar el estilo del título principal</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s"/>
              <a:t>Haga clic para editar los estilos de texto maestro</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s"/>
              <a:t>Haga clic para editar los estilos de texto maestro</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Tree>
    <p:extLst>
      <p:ext uri="{BB962C8B-B14F-4D97-AF65-F5344CB8AC3E}">
        <p14:creationId xmlns:p14="http://schemas.microsoft.com/office/powerpoint/2010/main" val="388613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s"/>
              <a:t>Haga clic para editar el estilo del título principal</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s"/>
              <a:t>Haga clic para editar los estilos de texto maestro</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s"/>
              <a:t>Haga clic para editar los estilos de texto maestro</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s" sz="1000" dirty="0">
                <a:solidFill>
                  <a:srgbClr val="A3A3A3"/>
                </a:solidFill>
              </a:rPr>
              <a:t>Diseño del ELT</a:t>
            </a:r>
          </a:p>
        </p:txBody>
      </p:sp>
    </p:spTree>
    <p:extLst>
      <p:ext uri="{BB962C8B-B14F-4D97-AF65-F5344CB8AC3E}">
        <p14:creationId xmlns:p14="http://schemas.microsoft.com/office/powerpoint/2010/main" val="165689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s"/>
              <a:t>Haga clic para editar el estilo del título principal</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s"/>
              <a:t>Haga clic para editar los estilos de texto maestro</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s"/>
              <a:t>Haga clic para editar los estilos de texto maestro</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s"/>
              <a:t>Haga clic para editar los estilos de texto maestro</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Tree>
    <p:extLst>
      <p:ext uri="{BB962C8B-B14F-4D97-AF65-F5344CB8AC3E}">
        <p14:creationId xmlns:p14="http://schemas.microsoft.com/office/powerpoint/2010/main" val="3077113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Default">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450669-ECBA-B744-89C6-0564B02EB2D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s"/>
              <a:t>Nombre del evento o título de la presentación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s"/>
              <a:t>Nombre del orador o texto del subtítulo</a:t>
            </a:r>
          </a:p>
        </p:txBody>
      </p:sp>
      <p:pic>
        <p:nvPicPr>
          <p:cNvPr id="3" name="MS logo gray - EMF" descr="Logotipo de Microsoft, versión de texto gris">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313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a16="http://schemas.microsoft.com/office/drawing/2014/main"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s"/>
              <a:t>Haga clic para editar el estilo del título principal</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s"/>
              <a:t>Haga clic para editar los estilos de texto maestro</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s"/>
              <a:t>Haga clic para editar los estilos de texto maestro</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s"/>
              <a:t>Haga clic para editar los estilos de texto maestro</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s"/>
              <a:t>Haga clic para editar los estilos de texto maestro</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Tree>
    <p:extLst>
      <p:ext uri="{BB962C8B-B14F-4D97-AF65-F5344CB8AC3E}">
        <p14:creationId xmlns:p14="http://schemas.microsoft.com/office/powerpoint/2010/main" val="1045265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s"/>
              <a:t>Haga clic para editar el estilo del título principal</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s"/>
              <a:t>Haga clic para editar los estilos de texto</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s"/>
              <a:t>Haga clic para editar los estilos de texto</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s"/>
              <a:t>Haga clic para editar los estilos de texto</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s"/>
              <a:t>Haga clic para editar los estilos de texto</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s"/>
              <a:t>Haga clic para editar los estilos de texto</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Tree>
    <p:extLst>
      <p:ext uri="{BB962C8B-B14F-4D97-AF65-F5344CB8AC3E}">
        <p14:creationId xmlns:p14="http://schemas.microsoft.com/office/powerpoint/2010/main" val="580324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s"/>
              <a:t>Haga clic para editar el estilo del título principal</a:t>
            </a:r>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s"/>
              <a:t>Haga clic para editar el estilo del título principal</a:t>
            </a:r>
          </a:p>
        </p:txBody>
      </p:sp>
    </p:spTree>
    <p:extLst>
      <p:ext uri="{BB962C8B-B14F-4D97-AF65-F5344CB8AC3E}">
        <p14:creationId xmlns:p14="http://schemas.microsoft.com/office/powerpoint/2010/main" val="4281626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s"/>
              <a:t>Haga clic para editar el estilo del título principal</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s"/>
              <a:t>Diseño de foto cuadrada de título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s"/>
              <a:t>Haga clic para editar los estilos de texto maestro</a:t>
            </a:r>
          </a:p>
        </p:txBody>
      </p:sp>
      <p:sp>
        <p:nvSpPr>
          <p:cNvPr id="5" name="Picture Placeholder" descr="Esta foto es solo un 'marcador de posición'. Arrastra o suelta tu foto aquí, o haz clic y toca el centro para insertar una f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s" dirty="0"/>
              <a:t>Arrastra y suelta tu foto aquí </a:t>
            </a:r>
            <a:br>
              <a:rPr lang="en-US" dirty="0"/>
            </a:br>
            <a:r>
              <a:rPr lang="es" dirty="0"/>
              <a:t>o haz clic o toca el icono de abajo </a:t>
            </a:r>
            <a:br>
              <a:rPr lang="en-US" dirty="0"/>
            </a:br>
            <a:r>
              <a:rPr lang="es" dirty="0"/>
              <a:t>para insertarla</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dirty="0">
                <a:solidFill>
                  <a:srgbClr val="A3A3A3"/>
                </a:solidFill>
              </a:rPr>
              <a:t>Diseño del ELT</a:t>
            </a:r>
          </a:p>
        </p:txBody>
      </p:sp>
    </p:spTree>
    <p:extLst>
      <p:ext uri="{BB962C8B-B14F-4D97-AF65-F5344CB8AC3E}">
        <p14:creationId xmlns:p14="http://schemas.microsoft.com/office/powerpoint/2010/main" val="2327447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s"/>
              <a:t>Haga clic para editar el estilo del título principal</a:t>
            </a:r>
          </a:p>
        </p:txBody>
      </p:sp>
      <p:sp>
        <p:nvSpPr>
          <p:cNvPr id="4" name="Picture Placeholder" descr="Esta foto es solo un 'marcador de posición'. Arrastra o suelta tu foto aquí, o haz clic y toca el centro para insertar una f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s" dirty="0"/>
              <a:t>Arrastra y suelta tu foto aquí </a:t>
            </a:r>
            <a:br>
              <a:rPr lang="en-US" dirty="0"/>
            </a:br>
            <a:r>
              <a:rPr lang="es" dirty="0"/>
              <a:t>o haz clic o toca el icono de abajo </a:t>
            </a:r>
            <a:br>
              <a:rPr lang="en-US" dirty="0"/>
            </a:br>
            <a:r>
              <a:rPr lang="es" dirty="0"/>
              <a:t>para insertarla</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dirty="0">
                <a:solidFill>
                  <a:srgbClr val="A3A3A3"/>
                </a:solidFill>
              </a:rPr>
              <a:t>Diseño del ELT</a:t>
            </a:r>
          </a:p>
        </p:txBody>
      </p:sp>
    </p:spTree>
    <p:extLst>
      <p:ext uri="{BB962C8B-B14F-4D97-AF65-F5344CB8AC3E}">
        <p14:creationId xmlns:p14="http://schemas.microsoft.com/office/powerpoint/2010/main" val="2925968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s"/>
              <a:t>Diseño de foto cuadrada con texto más pequeño</a:t>
            </a:r>
          </a:p>
        </p:txBody>
      </p:sp>
      <p:sp>
        <p:nvSpPr>
          <p:cNvPr id="4" name="Picture Placeholder" descr="Esta foto es solo un 'marcador de posición'. Arrastra o suelta tu foto aquí, o haz clic y toca el centro para insertar una f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s" dirty="0"/>
              <a:t>Arrastra y suelta tu foto aquí </a:t>
            </a:r>
            <a:br>
              <a:rPr lang="en-US" dirty="0"/>
            </a:br>
            <a:r>
              <a:rPr lang="es" dirty="0"/>
              <a:t>o haz clic o toca el icono de abajo </a:t>
            </a:r>
            <a:br>
              <a:rPr lang="en-US" dirty="0"/>
            </a:br>
            <a:r>
              <a:rPr lang="es" dirty="0"/>
              <a:t>para insertarla</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dirty="0">
                <a:solidFill>
                  <a:srgbClr val="A3A3A3"/>
                </a:solidFill>
              </a:rPr>
              <a:t>Diseño del ELT</a:t>
            </a:r>
          </a:p>
        </p:txBody>
      </p:sp>
    </p:spTree>
    <p:extLst>
      <p:ext uri="{BB962C8B-B14F-4D97-AF65-F5344CB8AC3E}">
        <p14:creationId xmlns:p14="http://schemas.microsoft.com/office/powerpoint/2010/main" val="23638885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Esta foto es solo un 'marcador de posición'. Arrastra o suelta tu foto aquí, o haz clic y toca el centro para insertar una f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s" dirty="0"/>
              <a:t>Arrastra y suelta tu foto aquí </a:t>
            </a:r>
            <a:br>
              <a:rPr lang="en-US" dirty="0"/>
            </a:br>
            <a:r>
              <a:rPr lang="es" dirty="0"/>
              <a:t>o haz clic o toca el icono de abajo </a:t>
            </a:r>
            <a:br>
              <a:rPr lang="en-US" dirty="0"/>
            </a:br>
            <a:r>
              <a:rPr lang="es" dirty="0"/>
              <a:t>para insertarla</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s"/>
              <a:t>Haga clic para editar el estilo del título principal</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dirty="0">
                <a:solidFill>
                  <a:srgbClr val="A3A3A3"/>
                </a:solidFill>
              </a:rPr>
              <a:t>Diseño del ELT</a:t>
            </a:r>
          </a:p>
        </p:txBody>
      </p:sp>
    </p:spTree>
    <p:extLst>
      <p:ext uri="{BB962C8B-B14F-4D97-AF65-F5344CB8AC3E}">
        <p14:creationId xmlns:p14="http://schemas.microsoft.com/office/powerpoint/2010/main" val="24461739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Esta foto es solo un 'marcador de posición'. Arrastra o suelta tu foto aquí, o haz clic y toca el centro para insertar una f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s" dirty="0"/>
              <a:t>Arrastra y suelta tu foto aquí </a:t>
            </a:r>
            <a:br>
              <a:rPr lang="en-US" dirty="0"/>
            </a:br>
            <a:r>
              <a:rPr lang="es" dirty="0"/>
              <a:t>o haz clic o toca el icono de abajo </a:t>
            </a:r>
            <a:br>
              <a:rPr lang="en-US" dirty="0"/>
            </a:br>
            <a:r>
              <a:rPr lang="es" dirty="0"/>
              <a:t>para insertarla</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s"/>
              <a:t>Haga clic para editar el </a:t>
            </a:r>
            <a:br>
              <a:rPr lang="en-US"/>
            </a:br>
            <a:r>
              <a:rPr lang="es"/>
              <a:t>estilo del título principal</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dirty="0">
                <a:solidFill>
                  <a:srgbClr val="A3A3A3"/>
                </a:solidFill>
              </a:rPr>
              <a:t>Diseño del ELT</a:t>
            </a:r>
          </a:p>
        </p:txBody>
      </p:sp>
    </p:spTree>
    <p:extLst>
      <p:ext uri="{BB962C8B-B14F-4D97-AF65-F5344CB8AC3E}">
        <p14:creationId xmlns:p14="http://schemas.microsoft.com/office/powerpoint/2010/main" val="13406056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alkin TechPr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a:srcRect/>
          <a:stretch/>
        </p:blipFill>
        <p:spPr>
          <a:xfrm>
            <a:off x="0" y="1"/>
            <a:ext cx="12191998" cy="6857998"/>
          </a:xfrm>
          <a:prstGeom prst="rect">
            <a:avLst/>
          </a:prstGeom>
        </p:spPr>
      </p:pic>
      <p:pic>
        <p:nvPicPr>
          <p:cNvPr id="8" name="MS logo gray - EMF" descr="Logotipo de Microsoft, versión de texto gris">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extBox 1">
            <a:extLst>
              <a:ext uri="{FF2B5EF4-FFF2-40B4-BE49-F238E27FC236}">
                <a16:creationId xmlns:a16="http://schemas.microsoft.com/office/drawing/2014/main" id="{F4F9DA2F-6D23-08E7-EBD3-F1520515A227}"/>
              </a:ext>
            </a:extLst>
          </p:cNvPr>
          <p:cNvSpPr txBox="1"/>
          <p:nvPr userDrawn="1"/>
        </p:nvSpPr>
        <p:spPr>
          <a:xfrm>
            <a:off x="584201" y="3913438"/>
            <a:ext cx="4334932"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s" sz="2400" kern="1200" spc="0" baseline="0" dirty="0">
                <a:solidFill>
                  <a:srgbClr val="091F2C"/>
                </a:solidFill>
                <a:latin typeface="+mn-lt"/>
                <a:ea typeface="+mn-ea"/>
                <a:cs typeface="Segoe UI" panose="020B0502040204020203" pitchFamily="34" charset="0"/>
              </a:rPr>
              <a:t>Desbloquee el futuro con 50 días de descubrimiento y aprendizaje de IA</a:t>
            </a:r>
          </a:p>
        </p:txBody>
      </p:sp>
      <p:sp>
        <p:nvSpPr>
          <p:cNvPr id="3" name="Title 1">
            <a:extLst>
              <a:ext uri="{FF2B5EF4-FFF2-40B4-BE49-F238E27FC236}">
                <a16:creationId xmlns:a16="http://schemas.microsoft.com/office/drawing/2014/main" id="{EEC3631F-9EB0-B689-F8F4-B91DE17813DE}"/>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s" sz="6000" b="1" kern="1200" cap="none" spc="-50" baseline="0" dirty="0">
                <a:ln w="3175">
                  <a:noFill/>
                </a:ln>
                <a:gradFill>
                  <a:gsLst>
                    <a:gs pos="40000">
                      <a:srgbClr val="2A446F"/>
                    </a:gs>
                    <a:gs pos="80000">
                      <a:schemeClr val="accent1"/>
                    </a:gs>
                  </a:gsLst>
                  <a:lin ang="3900000" scaled="0"/>
                </a:gradFill>
                <a:effectLst/>
                <a:latin typeface="Segoe UI Semibold"/>
                <a:ea typeface="+mn-ea"/>
                <a:cs typeface="Segoe UI Semibold"/>
              </a:rPr>
              <a:t>Microsoft</a:t>
            </a:r>
          </a:p>
          <a:p>
            <a:r>
              <a:rPr lang="es" sz="6000" b="1" kern="1200" cap="none" spc="-50" baseline="0" dirty="0">
                <a:ln w="3175">
                  <a:noFill/>
                </a:ln>
                <a:gradFill>
                  <a:gsLst>
                    <a:gs pos="40000">
                      <a:srgbClr val="2A446F"/>
                    </a:gs>
                    <a:gs pos="80000">
                      <a:schemeClr val="accent1"/>
                    </a:gs>
                  </a:gsLst>
                  <a:lin ang="3900000" scaled="0"/>
                </a:gradFill>
                <a:effectLst/>
                <a:latin typeface="Segoe UI Semibold"/>
                <a:ea typeface="+mn-ea"/>
                <a:cs typeface="Segoe UI Semibold"/>
              </a:rPr>
              <a:t>Festival de habilidades de IA</a:t>
            </a:r>
          </a:p>
        </p:txBody>
      </p:sp>
      <p:sp>
        <p:nvSpPr>
          <p:cNvPr id="4" name="Text Placeholder 13">
            <a:extLst>
              <a:ext uri="{FF2B5EF4-FFF2-40B4-BE49-F238E27FC236}">
                <a16:creationId xmlns:a16="http://schemas.microsoft.com/office/drawing/2014/main" id="{C10FA998-7864-DA40-06A1-DEC604FD7464}"/>
              </a:ext>
            </a:extLst>
          </p:cNvPr>
          <p:cNvSpPr txBox="1">
            <a:spLocks/>
          </p:cNvSpPr>
          <p:nvPr userDrawn="1"/>
        </p:nvSpPr>
        <p:spPr>
          <a:xfrm>
            <a:off x="584200" y="5931634"/>
            <a:ext cx="2978150" cy="431066"/>
          </a:xfrm>
          <a:prstGeom prst="roundRect">
            <a:avLst>
              <a:gd name="adj" fmla="val 12775"/>
            </a:avLst>
          </a:prstGeom>
          <a:solidFill>
            <a:schemeClr val="bg1">
              <a:alpha val="7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s" sz="1400" b="0" i="0" u="none" strike="noStrike" kern="1200" cap="none" spc="0" normalizeH="0" baseline="0" noProof="0" dirty="0">
                <a:ln>
                  <a:noFill/>
                </a:ln>
                <a:solidFill>
                  <a:srgbClr val="091F2C"/>
                </a:solidFill>
                <a:effectLst/>
                <a:uLnTx/>
                <a:uFillTx/>
                <a:latin typeface="Segoe UI" panose="020B0502040204020203" pitchFamily="34" charset="0"/>
                <a:ea typeface="+mn-ea"/>
                <a:cs typeface="Segoe UI" panose="020B0502040204020203" pitchFamily="34" charset="0"/>
              </a:rPr>
              <a:t>#AISkillsFest • aka.ms/AISkillsFest</a:t>
            </a:r>
          </a:p>
        </p:txBody>
      </p:sp>
    </p:spTree>
    <p:extLst>
      <p:ext uri="{BB962C8B-B14F-4D97-AF65-F5344CB8AC3E}">
        <p14:creationId xmlns:p14="http://schemas.microsoft.com/office/powerpoint/2010/main" val="331584941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Esta foto es solo un 'marcador de posición'. Arrastra o suelta tu foto aquí, o haz clic y toca el centro para insertar una f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s" dirty="0"/>
              <a:t>Arrastra y suelta tu foto aquí </a:t>
            </a:r>
            <a:br>
              <a:rPr lang="en-US" dirty="0"/>
            </a:br>
            <a:r>
              <a:rPr lang="es" dirty="0"/>
              <a:t>o haz clic o toca el icono de abajo </a:t>
            </a:r>
            <a:br>
              <a:rPr lang="en-US" dirty="0"/>
            </a:br>
            <a:r>
              <a:rPr lang="es" dirty="0"/>
              <a:t>para insertarla</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s"/>
              <a:t>Haga clic para editar el </a:t>
            </a:r>
            <a:br>
              <a:rPr lang="en-US"/>
            </a:br>
            <a:r>
              <a:rPr lang="es"/>
              <a:t>estilo del título principal</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dirty="0">
                <a:solidFill>
                  <a:srgbClr val="A3A3A3"/>
                </a:solidFill>
              </a:rPr>
              <a:t>Diseño del ELT</a:t>
            </a:r>
          </a:p>
        </p:txBody>
      </p:sp>
    </p:spTree>
    <p:extLst>
      <p:ext uri="{BB962C8B-B14F-4D97-AF65-F5344CB8AC3E}">
        <p14:creationId xmlns:p14="http://schemas.microsoft.com/office/powerpoint/2010/main" val="23284805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s"/>
              <a:t>Haga clic para editar el estilo del título principal</a:t>
            </a:r>
          </a:p>
        </p:txBody>
      </p:sp>
      <p:sp>
        <p:nvSpPr>
          <p:cNvPr id="4" name="Picture Placeholder" descr="Esta foto es solo un 'marcador de posición'. Arrastra o suelta tu foto aquí, o haz clic y toca el centro para insertar una f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s" dirty="0"/>
              <a:t>Arrastra y suelta tu foto aquí </a:t>
            </a:r>
            <a:br>
              <a:rPr lang="en-US" dirty="0"/>
            </a:br>
            <a:r>
              <a:rPr lang="es" dirty="0"/>
              <a:t>o haz clic o toca el icono de abajo </a:t>
            </a:r>
            <a:br>
              <a:rPr lang="en-US" dirty="0"/>
            </a:br>
            <a:r>
              <a:rPr lang="es" dirty="0"/>
              <a:t>para insertarla</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dirty="0">
                <a:solidFill>
                  <a:srgbClr val="A3A3A3"/>
                </a:solidFill>
              </a:rPr>
              <a:t>Diseño del ELT</a:t>
            </a:r>
          </a:p>
        </p:txBody>
      </p:sp>
    </p:spTree>
    <p:extLst>
      <p:ext uri="{BB962C8B-B14F-4D97-AF65-F5344CB8AC3E}">
        <p14:creationId xmlns:p14="http://schemas.microsoft.com/office/powerpoint/2010/main" val="36543286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s"/>
              <a:t>Haga clic para editar el estilo del título principal</a:t>
            </a:r>
          </a:p>
        </p:txBody>
      </p:sp>
      <p:sp>
        <p:nvSpPr>
          <p:cNvPr id="4" name="Picture Placeholder" descr="Esta foto es solo un 'marcador de posición'. Arrastra o suelta tu foto aquí, o haz clic y toca el centro para insertar una f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s" dirty="0"/>
              <a:t>Arrastra y suelta tu foto aquí </a:t>
            </a:r>
            <a:br>
              <a:rPr lang="en-US" dirty="0"/>
            </a:br>
            <a:r>
              <a:rPr lang="es" dirty="0"/>
              <a:t>o haz clic o toca el icono de abajo </a:t>
            </a:r>
            <a:br>
              <a:rPr lang="en-US" dirty="0"/>
            </a:br>
            <a:r>
              <a:rPr lang="es" dirty="0"/>
              <a:t>para insertarla</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dirty="0">
                <a:solidFill>
                  <a:srgbClr val="A3A3A3"/>
                </a:solidFill>
              </a:rPr>
              <a:t>Diseño del ELT</a:t>
            </a:r>
          </a:p>
        </p:txBody>
      </p:sp>
    </p:spTree>
    <p:extLst>
      <p:ext uri="{BB962C8B-B14F-4D97-AF65-F5344CB8AC3E}">
        <p14:creationId xmlns:p14="http://schemas.microsoft.com/office/powerpoint/2010/main" val="31229000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s"/>
              <a:t>Haga clic para editar el estilo del título principal</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s"/>
              <a:t>Haga clic para editar los estilos de texto maestro</a:t>
            </a:r>
          </a:p>
        </p:txBody>
      </p:sp>
      <p:sp>
        <p:nvSpPr>
          <p:cNvPr id="9" name="Picture Placeholder" descr="Esta foto es solo un 'marcador de posición'. Arrastra o suelta tu foto aquí, o haz clic y toca el centro para insertar una f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s" dirty="0"/>
              <a:t>Arrastra y suelta tu foto aquí </a:t>
            </a:r>
            <a:br>
              <a:rPr lang="en-US" dirty="0"/>
            </a:br>
            <a:r>
              <a:rPr lang="es" dirty="0"/>
              <a:t>o haz clic o toca el icono de abajo </a:t>
            </a:r>
            <a:br>
              <a:rPr lang="en-US" dirty="0"/>
            </a:br>
            <a:r>
              <a:rPr lang="es" dirty="0"/>
              <a:t>para insertarla</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s"/>
              <a:t>Haga clic para editar los estilos de texto maestro</a:t>
            </a:r>
          </a:p>
        </p:txBody>
      </p:sp>
      <p:sp>
        <p:nvSpPr>
          <p:cNvPr id="11" name="Picture Placeholder" descr="Esta foto es solo un 'marcador de posición'. Arrastra o suelta tu foto aquí, o haz clic y toca el centro para insertar una f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s" dirty="0"/>
              <a:t>Arrastra y suelta tu foto aquí </a:t>
            </a:r>
            <a:br>
              <a:rPr lang="en-US" dirty="0"/>
            </a:br>
            <a:r>
              <a:rPr lang="es" dirty="0"/>
              <a:t>o haz clic o toca el icono de abajo </a:t>
            </a:r>
            <a:br>
              <a:rPr lang="en-US" dirty="0"/>
            </a:br>
            <a:r>
              <a:rPr lang="es" dirty="0"/>
              <a:t>para insertarla</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dirty="0">
                <a:solidFill>
                  <a:srgbClr val="A3A3A3"/>
                </a:solidFill>
              </a:rPr>
              <a:t>Diseño del ELT</a:t>
            </a:r>
          </a:p>
        </p:txBody>
      </p:sp>
    </p:spTree>
    <p:extLst>
      <p:ext uri="{BB962C8B-B14F-4D97-AF65-F5344CB8AC3E}">
        <p14:creationId xmlns:p14="http://schemas.microsoft.com/office/powerpoint/2010/main" val="8568238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s"/>
              <a:t>Haga clic para editar el estilo del título principal</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s"/>
              <a:t>Haga clic para editar los estilos de texto maestro</a:t>
            </a:r>
          </a:p>
        </p:txBody>
      </p:sp>
      <p:sp>
        <p:nvSpPr>
          <p:cNvPr id="9" name="Picture Placeholder" descr="Esta foto es solo un 'marcador de posición'. Arrastra o suelta tu foto aquí, o haz clic y toca el centro para insertar una f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s" dirty="0"/>
              <a:t>Arrastra y suelta tu foto aquí </a:t>
            </a:r>
            <a:br>
              <a:rPr lang="en-US" dirty="0"/>
            </a:br>
            <a:r>
              <a:rPr lang="es" dirty="0"/>
              <a:t>o haz clic o toca el icono de abajo </a:t>
            </a:r>
            <a:br>
              <a:rPr lang="en-US" dirty="0"/>
            </a:br>
            <a:r>
              <a:rPr lang="es" dirty="0"/>
              <a:t>para insertarla</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s"/>
              <a:t>Haga clic para editar los estilos de texto maestro</a:t>
            </a:r>
          </a:p>
        </p:txBody>
      </p:sp>
      <p:sp>
        <p:nvSpPr>
          <p:cNvPr id="10" name="Picture Placeholder" descr="Esta foto es solo un 'marcador de posición'. Arrastra o suelta tu foto aquí, o haz clic y toca el centro para insertar una f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s" dirty="0"/>
              <a:t>Arrastra y suelta tu foto aquí </a:t>
            </a:r>
            <a:br>
              <a:rPr lang="en-US" dirty="0"/>
            </a:br>
            <a:r>
              <a:rPr lang="es" dirty="0"/>
              <a:t>o haz clic o toca el icono de abajo </a:t>
            </a:r>
            <a:br>
              <a:rPr lang="en-US" dirty="0"/>
            </a:br>
            <a:r>
              <a:rPr lang="es" dirty="0"/>
              <a:t>para insertarla</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s"/>
              <a:t>Haga clic para editar los estilos de texto maestro</a:t>
            </a:r>
          </a:p>
        </p:txBody>
      </p:sp>
      <p:sp>
        <p:nvSpPr>
          <p:cNvPr id="11" name="Picture Placeholder" descr="Esta foto es solo un 'marcador de posición'. Arrastra o suelta tu foto aquí, o haz clic y toca el centro para insertar una f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s" dirty="0"/>
              <a:t>Arrastra y suelta tu foto aquí </a:t>
            </a:r>
            <a:br>
              <a:rPr lang="en-US" dirty="0"/>
            </a:br>
            <a:r>
              <a:rPr lang="es" dirty="0"/>
              <a:t>o haz clic o toca el icono de abajo </a:t>
            </a:r>
            <a:br>
              <a:rPr lang="en-US" dirty="0"/>
            </a:br>
            <a:r>
              <a:rPr lang="es" dirty="0"/>
              <a:t>para insertarla</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dirty="0">
                <a:solidFill>
                  <a:srgbClr val="A3A3A3"/>
                </a:solidFill>
              </a:rPr>
              <a:t>Diseño del ELT</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s"/>
              <a:t>Haga clic para editar el estilo del título principal</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s"/>
              <a:t>Haga clic para editar los estilos de texto maestro</a:t>
            </a:r>
          </a:p>
        </p:txBody>
      </p:sp>
      <p:sp>
        <p:nvSpPr>
          <p:cNvPr id="9" name="Picture Placeholder" descr="Esta foto es solo un 'marcador de posición'. Arrastra o suelta tu foto aquí, o haz clic y toca el centro para insertar una f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dirty="0"/>
              <a:t>Arrastra y suelta tu foto aquí </a:t>
            </a:r>
            <a:br>
              <a:rPr lang="en-US" dirty="0"/>
            </a:br>
            <a:r>
              <a:rPr lang="es" dirty="0"/>
              <a:t>o haz clic o toca el icono de abajo </a:t>
            </a:r>
            <a:br>
              <a:rPr lang="en-US" dirty="0"/>
            </a:br>
            <a:r>
              <a:rPr lang="es" dirty="0"/>
              <a:t>para insertarla</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s"/>
              <a:t>Haga clic para editar los estilos de texto maestro</a:t>
            </a:r>
          </a:p>
        </p:txBody>
      </p:sp>
      <p:sp>
        <p:nvSpPr>
          <p:cNvPr id="10" name="Picture Placeholder" descr="Esta foto es solo un 'marcador de posición'. Arrastra o suelta tu foto aquí, o haz clic y toca el centro para insertar una f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dirty="0"/>
              <a:t>Arrastra y suelta tu foto aquí </a:t>
            </a:r>
            <a:br>
              <a:rPr lang="en-US" dirty="0"/>
            </a:br>
            <a:r>
              <a:rPr lang="es" dirty="0"/>
              <a:t>o haz clic o toca el icono de abajo </a:t>
            </a:r>
            <a:br>
              <a:rPr lang="en-US" dirty="0"/>
            </a:br>
            <a:r>
              <a:rPr lang="es" dirty="0"/>
              <a:t>para insertarla</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s"/>
              <a:t>Haga clic para editar los estilos de texto maestro</a:t>
            </a:r>
          </a:p>
        </p:txBody>
      </p:sp>
      <p:sp>
        <p:nvSpPr>
          <p:cNvPr id="11" name="Picture Placeholder" descr="Esta foto es solo un 'marcador de posición'. Arrastra o suelta tu foto aquí, o haz clic y toca el centro para insertar una f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dirty="0"/>
              <a:t>Arrastra y suelta tu foto aquí </a:t>
            </a:r>
            <a:br>
              <a:rPr lang="en-US" dirty="0"/>
            </a:br>
            <a:r>
              <a:rPr lang="es" dirty="0"/>
              <a:t>o haz clic o toca el icono de abajo </a:t>
            </a:r>
            <a:br>
              <a:rPr lang="en-US" dirty="0"/>
            </a:br>
            <a:r>
              <a:rPr lang="es" dirty="0"/>
              <a:t>para insertarla</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s"/>
              <a:t>Haga clic para editar los estilos de texto maestro</a:t>
            </a:r>
          </a:p>
        </p:txBody>
      </p:sp>
      <p:sp>
        <p:nvSpPr>
          <p:cNvPr id="14" name="Picture Placeholder" descr="Esta foto es solo un 'marcador de posición'. Arrastra o suelta tu foto aquí, o haz clic y toca el centro para insertar una f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dirty="0"/>
              <a:t>Pega y suelta tu foto aquí </a:t>
            </a:r>
            <a:br>
              <a:rPr lang="en-US" dirty="0"/>
            </a:br>
            <a:r>
              <a:rPr lang="es" dirty="0"/>
              <a:t>o haz clic o toca el icono de abajo </a:t>
            </a:r>
            <a:br>
              <a:rPr lang="en-US" dirty="0"/>
            </a:br>
            <a:r>
              <a:rPr lang="es" dirty="0"/>
              <a:t>para insertarla</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dirty="0">
                <a:solidFill>
                  <a:srgbClr val="A3A3A3"/>
                </a:solidFill>
              </a:rPr>
              <a:t>Diseño del ELT</a:t>
            </a:r>
          </a:p>
        </p:txBody>
      </p:sp>
    </p:spTree>
    <p:extLst>
      <p:ext uri="{BB962C8B-B14F-4D97-AF65-F5344CB8AC3E}">
        <p14:creationId xmlns:p14="http://schemas.microsoft.com/office/powerpoint/2010/main" val="1991869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s"/>
              <a:t>Haga clic para editar el estilo del título principal</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3" name="Picture Placeholder" descr="Esta foto es solo un 'marcador de posición'. Arrastra o suelta tu foto aquí, o haz clic y toca el centro para insertar una f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s" dirty="0"/>
              <a:t>Arrastra y suelta tu foto aquí </a:t>
            </a:r>
            <a:br>
              <a:rPr lang="en-US" dirty="0"/>
            </a:br>
            <a:r>
              <a:rPr lang="es" dirty="0"/>
              <a:t>o haz clic o toca el icono de abajo </a:t>
            </a:r>
            <a:br>
              <a:rPr lang="en-US" dirty="0"/>
            </a:br>
            <a:r>
              <a:rPr lang="es" dirty="0"/>
              <a:t>para insertarla</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5" name="Picture Placeholder" descr="Esta foto es solo un 'marcador de posición'. Arrastra o suelta tu foto aquí, o haz clic y toca el centro para insertar una f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s" dirty="0"/>
              <a:t>Arrastra y suelta tu foto aquí </a:t>
            </a:r>
            <a:br>
              <a:rPr lang="en-US" dirty="0"/>
            </a:br>
            <a:r>
              <a:rPr lang="es" dirty="0"/>
              <a:t>o haz clic o toca el icono de abajo </a:t>
            </a:r>
            <a:br>
              <a:rPr lang="en-US" dirty="0"/>
            </a:br>
            <a:r>
              <a:rPr lang="es" dirty="0"/>
              <a:t>para insertarla</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dirty="0">
                <a:solidFill>
                  <a:srgbClr val="A3A3A3"/>
                </a:solidFill>
              </a:rPr>
              <a:t>Diseño del ELT</a:t>
            </a:r>
          </a:p>
        </p:txBody>
      </p:sp>
    </p:spTree>
    <p:extLst>
      <p:ext uri="{BB962C8B-B14F-4D97-AF65-F5344CB8AC3E}">
        <p14:creationId xmlns:p14="http://schemas.microsoft.com/office/powerpoint/2010/main" val="416613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s"/>
              <a:t>Haga clic para editar el estilo del título principal</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3" name="Picture Placeholder" descr="Esta foto es solo un 'marcador de posición'. Arrastra o suelta tu foto aquí, o haz clic y toca el centro para insertar una f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dirty="0"/>
              <a:t>Arrastra y suelta tu foto aquí </a:t>
            </a:r>
            <a:br>
              <a:rPr lang="en-US" dirty="0"/>
            </a:br>
            <a:r>
              <a:rPr lang="es" dirty="0"/>
              <a:t>o haz clic o toca el icono de abajo </a:t>
            </a:r>
            <a:br>
              <a:rPr lang="en-US" dirty="0"/>
            </a:br>
            <a:r>
              <a:rPr lang="es" dirty="0"/>
              <a:t>para insertarla</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5" name="Picture Placeholder" descr="Esta foto es solo un 'marcador de posición'. Arrastra o suelta tu foto aquí, o haz clic y toca el centro para insertar una f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dirty="0"/>
              <a:t>Arrastra y suelta tu foto aquí </a:t>
            </a:r>
            <a:br>
              <a:rPr lang="en-US" dirty="0"/>
            </a:br>
            <a:r>
              <a:rPr lang="es" dirty="0"/>
              <a:t>o haz clic o toca el icono de abajo </a:t>
            </a:r>
            <a:br>
              <a:rPr lang="en-US" dirty="0"/>
            </a:br>
            <a:r>
              <a:rPr lang="es" dirty="0"/>
              <a:t>para insertarla</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7" name="Picture Placeholder" descr="Esta foto es solo un 'marcador de posición'. Arrastra o suelta tu foto aquí, o haz clic y toca el centro para insertar una f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dirty="0"/>
              <a:t>Arrastra y suelta tu foto aquí </a:t>
            </a:r>
            <a:br>
              <a:rPr lang="en-US" dirty="0"/>
            </a:br>
            <a:r>
              <a:rPr lang="es" dirty="0"/>
              <a:t>o haz clic o toca el icono de abajo </a:t>
            </a:r>
            <a:br>
              <a:rPr lang="en-US" dirty="0"/>
            </a:br>
            <a:r>
              <a:rPr lang="es" dirty="0"/>
              <a:t>para insertarla</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dirty="0">
                <a:solidFill>
                  <a:srgbClr val="A3A3A3"/>
                </a:solidFill>
              </a:rPr>
              <a:t>Diseño del ELT</a:t>
            </a:r>
          </a:p>
        </p:txBody>
      </p:sp>
    </p:spTree>
    <p:extLst>
      <p:ext uri="{BB962C8B-B14F-4D97-AF65-F5344CB8AC3E}">
        <p14:creationId xmlns:p14="http://schemas.microsoft.com/office/powerpoint/2010/main" val="27368245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s"/>
              <a:t>Haga clic para editar el estilo del título principal</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3" name="Picture Placeholder" descr="Esta foto es solo un 'marcador de posición'. Arrastra o suelta tu foto aquí, o haz clic y toca el centro para insertar una f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dirty="0"/>
              <a:t>Arrastra y suelta tu foto aquí </a:t>
            </a:r>
            <a:br>
              <a:rPr lang="en-US" dirty="0"/>
            </a:br>
            <a:r>
              <a:rPr lang="es" dirty="0"/>
              <a:t>o haz clic o toca el icono de abajo </a:t>
            </a:r>
            <a:br>
              <a:rPr lang="en-US" dirty="0"/>
            </a:br>
            <a:r>
              <a:rPr lang="es" dirty="0"/>
              <a:t>para insertarla</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5" name="Picture Placeholder" descr="Esta foto es solo un 'marcador de posición'. Arrastra o suelta tu foto aquí, o haz clic y toca el centro para insertar una f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dirty="0"/>
              <a:t>Arrastra y suelta tu foto aquí </a:t>
            </a:r>
            <a:br>
              <a:rPr lang="en-US" dirty="0"/>
            </a:br>
            <a:r>
              <a:rPr lang="es" dirty="0"/>
              <a:t>o haz clic o toca el icono de abajo </a:t>
            </a:r>
            <a:br>
              <a:rPr lang="en-US" dirty="0"/>
            </a:br>
            <a:r>
              <a:rPr lang="es" dirty="0"/>
              <a:t>para insertarla</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7" name="Picture Placeholder" descr="Esta foto es solo un 'marcador de posición'. Arrastra o suelta tu foto aquí, o haz clic y toca el centro para insertar una f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dirty="0"/>
              <a:t>Arrastra y suelta tu foto aquí </a:t>
            </a:r>
            <a:br>
              <a:rPr lang="en-US" dirty="0"/>
            </a:br>
            <a:r>
              <a:rPr lang="es" dirty="0"/>
              <a:t>o haz clic o toca el icono de abajo </a:t>
            </a:r>
            <a:br>
              <a:rPr lang="en-US" dirty="0"/>
            </a:br>
            <a:r>
              <a:rPr lang="es" dirty="0"/>
              <a:t>para insertarla</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9" name="Picture Placeholder" descr="Esta foto es solo un 'marcador de posición'. Arrastra o suelta tu foto aquí, o haz clic y toca el centro para insertar una f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dirty="0"/>
              <a:t>Pega y suelta tu foto aquí </a:t>
            </a:r>
            <a:br>
              <a:rPr lang="en-US" dirty="0"/>
            </a:br>
            <a:r>
              <a:rPr lang="es" dirty="0"/>
              <a:t>o haz clic o toca el icono de abajo </a:t>
            </a:r>
            <a:br>
              <a:rPr lang="en-US" dirty="0"/>
            </a:br>
            <a:r>
              <a:rPr lang="es" dirty="0"/>
              <a:t>para insertarla</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dirty="0">
                <a:solidFill>
                  <a:srgbClr val="A3A3A3"/>
                </a:solidFill>
              </a:rPr>
              <a:t>Diseño del ELT</a:t>
            </a:r>
          </a:p>
        </p:txBody>
      </p:sp>
    </p:spTree>
    <p:extLst>
      <p:ext uri="{BB962C8B-B14F-4D97-AF65-F5344CB8AC3E}">
        <p14:creationId xmlns:p14="http://schemas.microsoft.com/office/powerpoint/2010/main" val="3801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s"/>
              <a:t>Haga clic para editar el estilo del título principal</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3" name="Picture Placeholder" descr="Esta foto es solo un 'marcador de posición'. Arrastra o suelta tu foto aquí, o haz clic y toca el centro para insertar una f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dirty="0"/>
              <a:t>Arrastra y suelta tu foto aquí </a:t>
            </a:r>
            <a:br>
              <a:rPr lang="en-US" dirty="0"/>
            </a:br>
            <a:r>
              <a:rPr lang="es" dirty="0"/>
              <a:t>o haz clic o toca el icono de abajo </a:t>
            </a:r>
            <a:br>
              <a:rPr lang="en-US" dirty="0"/>
            </a:br>
            <a:r>
              <a:rPr lang="es" dirty="0"/>
              <a:t>para insertarla</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5" name="Picture Placeholder" descr="Esta foto es solo un 'marcador de posición'. Arrastra o suelta tu foto aquí, o haz clic y toca el centro para insertar una f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dirty="0"/>
              <a:t>Arrastra y suelta tu foto aquí </a:t>
            </a:r>
            <a:br>
              <a:rPr lang="en-US" dirty="0"/>
            </a:br>
            <a:r>
              <a:rPr lang="es" dirty="0"/>
              <a:t>o haz clic o toca el icono de abajo </a:t>
            </a:r>
            <a:br>
              <a:rPr lang="en-US" dirty="0"/>
            </a:br>
            <a:r>
              <a:rPr lang="es" dirty="0"/>
              <a:t>para insertarla</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7" name="Picture Placeholder" descr="Esta foto es solo un 'marcador de posición'. Arrastra o suelta tu foto aquí, o haz clic y toca el centro para insertar una f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dirty="0"/>
              <a:t>Arrastra y suelta tu foto aquí </a:t>
            </a:r>
            <a:br>
              <a:rPr lang="en-US" dirty="0"/>
            </a:br>
            <a:r>
              <a:rPr lang="es" dirty="0"/>
              <a:t>o haz clic o toca el icono de abajo </a:t>
            </a:r>
            <a:br>
              <a:rPr lang="en-US" dirty="0"/>
            </a:br>
            <a:r>
              <a:rPr lang="es" dirty="0"/>
              <a:t>para insertarla</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9" name="Picture Placeholder" descr="Esta foto es solo un 'marcador de posición'. Arrastra o suelta tu foto aquí, o haz clic y toca el centro para insertar una f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dirty="0"/>
              <a:t>Pega y suelta tu foto aquí </a:t>
            </a:r>
            <a:br>
              <a:rPr lang="en-US" dirty="0"/>
            </a:br>
            <a:r>
              <a:rPr lang="es" dirty="0"/>
              <a:t>o haz clic o toca el icono de abajo </a:t>
            </a:r>
            <a:br>
              <a:rPr lang="en-US" dirty="0"/>
            </a:br>
            <a:r>
              <a:rPr lang="es" dirty="0"/>
              <a:t>para insertarla</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20" name="Picture Placeholder" descr="Esta foto es solo un 'marcador de posición'. Arrastra o suelta tu foto aquí, o haz clic y toca el centro para insertar una f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dirty="0"/>
              <a:t>Pega y suelta tu foto aquí </a:t>
            </a:r>
            <a:br>
              <a:rPr lang="en-US" dirty="0"/>
            </a:br>
            <a:r>
              <a:rPr lang="es" dirty="0"/>
              <a:t>o haz clic o toca el icono de abajo </a:t>
            </a:r>
            <a:br>
              <a:rPr lang="en-US" dirty="0"/>
            </a:br>
            <a:r>
              <a:rPr lang="es" dirty="0"/>
              <a:t>para insertarla</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dirty="0">
                <a:solidFill>
                  <a:srgbClr val="A3A3A3"/>
                </a:solidFill>
              </a:rPr>
              <a:t>Diseño del ELT</a:t>
            </a:r>
          </a:p>
        </p:txBody>
      </p:sp>
    </p:spTree>
    <p:extLst>
      <p:ext uri="{BB962C8B-B14F-4D97-AF65-F5344CB8AC3E}">
        <p14:creationId xmlns:p14="http://schemas.microsoft.com/office/powerpoint/2010/main" val="3836742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TechPro">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0" y="0"/>
            <a:ext cx="12191998" cy="6857998"/>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s"/>
              <a:t>Nombre del evento o título de la presentación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s"/>
              <a:t>Nombre del orador o texto del subtítulo</a:t>
            </a:r>
          </a:p>
        </p:txBody>
      </p:sp>
      <p:pic>
        <p:nvPicPr>
          <p:cNvPr id="3" name="MS logo gray - EMF" descr="Logotipo de Microsoft, versión de texto gris">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89493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a16="http://schemas.microsoft.com/office/drawing/2014/main"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s"/>
              <a:t>Haga clic para editar el estilo del título principal</a:t>
            </a:r>
          </a:p>
        </p:txBody>
      </p:sp>
      <p:sp>
        <p:nvSpPr>
          <p:cNvPr id="16" name="Picture Placeholder" descr="Esta foto es solo un 'marcador de posición'. Arrastra o suelta tu foto aquí, o haz clic y toca el centro para insertar una f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dirty="0"/>
              <a:t>Arrastra y suelta tu foto </a:t>
            </a:r>
            <a:br>
              <a:rPr lang="en-US" dirty="0"/>
            </a:br>
            <a:r>
              <a:rPr lang="es" dirty="0"/>
              <a:t>aquí o haz clic o toca el icono </a:t>
            </a:r>
            <a:br>
              <a:rPr lang="en-US" dirty="0"/>
            </a:br>
            <a:r>
              <a:rPr lang="es" dirty="0"/>
              <a:t>de abajo para insertarla</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7" name="Picture Placeholder" descr="Esta foto es solo un 'marcador de posición'. Arrastra o suelta tu foto aquí, o haz clic y toca el centro para insertar una f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dirty="0"/>
              <a:t>Arrastra y suelta tu foto </a:t>
            </a:r>
            <a:br>
              <a:rPr lang="en-US" dirty="0"/>
            </a:br>
            <a:r>
              <a:rPr lang="es" dirty="0"/>
              <a:t>aquí o haz clic o toca el icono </a:t>
            </a:r>
            <a:br>
              <a:rPr lang="en-US" dirty="0"/>
            </a:br>
            <a:r>
              <a:rPr lang="es" dirty="0"/>
              <a:t>de abajo para insertarla</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8" name="Picture Placeholder" descr="Esta foto es solo un 'marcador de posición'. Arrastra o suelta tu foto aquí, o haz clic y toca el centro para insertar una f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dirty="0"/>
              <a:t>Arrastra y suelta tu foto </a:t>
            </a:r>
            <a:br>
              <a:rPr lang="en-US" dirty="0"/>
            </a:br>
            <a:r>
              <a:rPr lang="es" dirty="0"/>
              <a:t>aquí o haz clic o toca el icono </a:t>
            </a:r>
            <a:br>
              <a:rPr lang="en-US" dirty="0"/>
            </a:br>
            <a:r>
              <a:rPr lang="es" dirty="0"/>
              <a:t>de abajo para insertarla</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dirty="0">
                <a:solidFill>
                  <a:srgbClr val="A3A3A3"/>
                </a:solidFill>
              </a:rPr>
              <a:t>Diseño del ELT</a:t>
            </a:r>
          </a:p>
        </p:txBody>
      </p:sp>
    </p:spTree>
    <p:extLst>
      <p:ext uri="{BB962C8B-B14F-4D97-AF65-F5344CB8AC3E}">
        <p14:creationId xmlns:p14="http://schemas.microsoft.com/office/powerpoint/2010/main" val="612362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s"/>
              <a:t>Haga clic para editar el estilo del título principal</a:t>
            </a:r>
          </a:p>
        </p:txBody>
      </p:sp>
      <p:sp>
        <p:nvSpPr>
          <p:cNvPr id="16" name="Picture Placeholder" descr="Esta foto es solo un 'marcador de posición'. Arrastra o suelta tu foto aquí, o haz clic y toca el centro para insertar una f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dirty="0"/>
              <a:t>Arrastra y suelta tu foto </a:t>
            </a:r>
            <a:br>
              <a:rPr lang="en-US" dirty="0"/>
            </a:br>
            <a:r>
              <a:rPr lang="es" dirty="0"/>
              <a:t>aquí o haz clic o toca el icono </a:t>
            </a:r>
            <a:br>
              <a:rPr lang="en-US" dirty="0"/>
            </a:br>
            <a:r>
              <a:rPr lang="es" dirty="0"/>
              <a:t>de abajo para insertarla</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7" name="Picture Placeholder" descr="Esta foto es solo un 'marcador de posición'. Arrastra o suelta tu foto aquí, o haz clic y toca el centro para insertar una f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dirty="0"/>
              <a:t>Arrastra y suelta tu foto </a:t>
            </a:r>
            <a:br>
              <a:rPr lang="en-US" dirty="0"/>
            </a:br>
            <a:r>
              <a:rPr lang="es" dirty="0"/>
              <a:t>aquí o haz clic o toca el icono </a:t>
            </a:r>
            <a:br>
              <a:rPr lang="en-US" dirty="0"/>
            </a:br>
            <a:r>
              <a:rPr lang="es" dirty="0"/>
              <a:t>de abajo para insertarla</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8" name="Picture Placeholder" descr="Esta foto es solo un 'marcador de posición'. Arrastra o suelta tu foto aquí, o haz clic y toca el centro para insertar una f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dirty="0"/>
              <a:t>Arrastra y suelta tu foto </a:t>
            </a:r>
            <a:br>
              <a:rPr lang="en-US" dirty="0"/>
            </a:br>
            <a:r>
              <a:rPr lang="es" dirty="0"/>
              <a:t>aquí o haz clic o toca el icono </a:t>
            </a:r>
            <a:br>
              <a:rPr lang="en-US" dirty="0"/>
            </a:br>
            <a:r>
              <a:rPr lang="es" dirty="0"/>
              <a:t>de abajo para insertarla</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1" name="Picture Placeholder" descr="Esta foto es solo un 'marcador de posición'. Arrastra o suelta tu foto aquí, o haz clic y toca el centro para insertar una f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dirty="0"/>
              <a:t>Arrastra y suelta tu foto </a:t>
            </a:r>
            <a:br>
              <a:rPr lang="en-US" dirty="0"/>
            </a:br>
            <a:r>
              <a:rPr lang="es" dirty="0"/>
              <a:t>aquí o haz clic o toca el icono </a:t>
            </a:r>
            <a:br>
              <a:rPr lang="en-US" dirty="0"/>
            </a:br>
            <a:r>
              <a:rPr lang="es" dirty="0"/>
              <a:t>de abajo para insertarla</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dirty="0">
                <a:solidFill>
                  <a:srgbClr val="A3A3A3"/>
                </a:solidFill>
              </a:rPr>
              <a:t>Diseño del ELT</a:t>
            </a:r>
          </a:p>
        </p:txBody>
      </p:sp>
    </p:spTree>
    <p:extLst>
      <p:ext uri="{BB962C8B-B14F-4D97-AF65-F5344CB8AC3E}">
        <p14:creationId xmlns:p14="http://schemas.microsoft.com/office/powerpoint/2010/main" val="1783893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s"/>
              <a:t>Haga clic para editar el estilo del título principal</a:t>
            </a:r>
          </a:p>
        </p:txBody>
      </p:sp>
      <p:sp>
        <p:nvSpPr>
          <p:cNvPr id="16" name="Picture Placeholder" descr="Esta foto es solo un 'marcador de posición'. Arrastra o suelta tu foto aquí, o haz clic y toca el centro para insertar una f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s" dirty="0"/>
              <a:t>Arrastra y suelta tu foto </a:t>
            </a:r>
            <a:br>
              <a:rPr lang="en-US" dirty="0"/>
            </a:br>
            <a:r>
              <a:rPr lang="es" dirty="0"/>
              <a:t>aquí o haz clic o toca el icono </a:t>
            </a:r>
            <a:br>
              <a:rPr lang="en-US" dirty="0"/>
            </a:br>
            <a:r>
              <a:rPr lang="es" dirty="0"/>
              <a:t>de abajo para insertarla</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7" name="Picture Placeholder" descr="Esta foto es solo un 'marcador de posición'. Arrastra o suelta tu foto aquí, o haz clic y toca el centro para insertar una f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s" dirty="0"/>
              <a:t>Arrastra y suelta tu foto </a:t>
            </a:r>
            <a:br>
              <a:rPr lang="en-US" dirty="0"/>
            </a:br>
            <a:r>
              <a:rPr lang="es" dirty="0"/>
              <a:t>aquí o haz clic o toca el icono </a:t>
            </a:r>
            <a:br>
              <a:rPr lang="en-US" dirty="0"/>
            </a:br>
            <a:r>
              <a:rPr lang="es" dirty="0"/>
              <a:t>de abajo para insertarla</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8" name="Picture Placeholder" descr="Esta foto es solo un 'marcador de posición'. Arrastra o suelta tu foto aquí, o haz clic y toca el centro para insertar una f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s" dirty="0"/>
              <a:t>Arrastra y suelta tu foto </a:t>
            </a:r>
            <a:br>
              <a:rPr lang="en-US" dirty="0"/>
            </a:br>
            <a:r>
              <a:rPr lang="es" dirty="0"/>
              <a:t>aquí o haz clic o toca el icono </a:t>
            </a:r>
            <a:br>
              <a:rPr lang="en-US" dirty="0"/>
            </a:br>
            <a:r>
              <a:rPr lang="es" dirty="0"/>
              <a:t>de abajo para insertarla</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1" name="Picture Placeholder" descr="Esta foto es solo un 'marcador de posición'. Arrastra o suelta tu foto aquí, o haz clic y toca el centro para insertar una f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s" dirty="0"/>
              <a:t>Arrastra y suelta tu foto </a:t>
            </a:r>
            <a:br>
              <a:rPr lang="en-US" dirty="0"/>
            </a:br>
            <a:r>
              <a:rPr lang="es" dirty="0"/>
              <a:t>aquí o haz clic o toca el icono </a:t>
            </a:r>
            <a:br>
              <a:rPr lang="en-US" dirty="0"/>
            </a:br>
            <a:r>
              <a:rPr lang="es" dirty="0"/>
              <a:t>de abajo para insertarla44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9" name="Picture Placeholder" descr="Esta foto es solo un 'marcador de posición'. Arrastra o suelta tu foto aquí, o haz clic y toca el centro para insertar una f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s" dirty="0"/>
              <a:t>Arrastra y suelta tu foto </a:t>
            </a:r>
            <a:br>
              <a:rPr lang="en-US" dirty="0"/>
            </a:br>
            <a:r>
              <a:rPr lang="es" dirty="0"/>
              <a:t>aquí o haz clic o toca el icono </a:t>
            </a:r>
            <a:br>
              <a:rPr lang="en-US" dirty="0"/>
            </a:br>
            <a:r>
              <a:rPr lang="es" dirty="0"/>
              <a:t>de abajo para insertarla</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dirty="0">
                <a:solidFill>
                  <a:srgbClr val="A3A3A3"/>
                </a:solidFill>
              </a:rPr>
              <a:t>Diseño del ELT</a:t>
            </a:r>
          </a:p>
        </p:txBody>
      </p:sp>
    </p:spTree>
    <p:extLst>
      <p:ext uri="{BB962C8B-B14F-4D97-AF65-F5344CB8AC3E}">
        <p14:creationId xmlns:p14="http://schemas.microsoft.com/office/powerpoint/2010/main" val="657282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Agenda Default">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274401-DBC2-9496-5064-46F436CBD279}"/>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365386"/>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s"/>
              <a:t>Agenda</a:t>
            </a:r>
          </a:p>
        </p:txBody>
      </p:sp>
      <p:sp>
        <p:nvSpPr>
          <p:cNvPr id="5" name="Text Placeholder 4"/>
          <p:cNvSpPr>
            <a:spLocks noGrp="1"/>
          </p:cNvSpPr>
          <p:nvPr>
            <p:ph type="body" sz="quarter" idx="12" hasCustomPrompt="1"/>
          </p:nvPr>
        </p:nvSpPr>
        <p:spPr>
          <a:xfrm>
            <a:off x="585216" y="3364882"/>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kumimoji="0" lang="en-US" sz="1600" b="0" i="0" u="none" strike="noStrike" kern="1200" cap="none" spc="0" normalizeH="0" baseline="0" noProof="0" dirty="0">
                <a:ln>
                  <a:noFill/>
                </a:ln>
                <a:solidFill>
                  <a:srgbClr val="091F2C"/>
                </a:solidFill>
                <a:effectLst/>
                <a:uLnTx/>
                <a:uFillTx/>
                <a:latin typeface="Segoe Sans Display"/>
                <a:ea typeface="+mn-ea"/>
                <a:cs typeface="Segoe Sans Display" pitchFamily="2" charset="0"/>
              </a:defRPr>
            </a:lvl1pPr>
          </a:lstStyle>
          <a:p>
            <a:pPr marL="342900" marR="0" lvl="0" indent="-342900" algn="l" defTabSz="932742" rtl="0" eaLnBrk="1" fontAlgn="auto" latinLnBrk="0" hangingPunct="1">
              <a:lnSpc>
                <a:spcPct val="100000"/>
              </a:lnSpc>
              <a:spcBef>
                <a:spcPts val="0"/>
              </a:spcBef>
              <a:spcAft>
                <a:spcPts val="1200"/>
              </a:spcAft>
              <a:buClrTx/>
              <a:buSzPct val="90000"/>
              <a:buFont typeface="+mj-lt"/>
              <a:buAutoNum type="arabicPeriod"/>
              <a:tabLst/>
              <a:defRPr/>
            </a:pPr>
            <a:r>
              <a:rPr kumimoji="0" lang="es" sz="1600" b="0" i="0" u="none" strike="noStrike" kern="1200" cap="none" spc="0" normalizeH="0" baseline="0" noProof="0">
                <a:ln>
                  <a:noFill/>
                </a:ln>
                <a:solidFill>
                  <a:srgbClr val="091F2C"/>
                </a:solidFill>
                <a:effectLst/>
                <a:uLnTx/>
                <a:uFillTx/>
                <a:latin typeface="Segoe Sans Display"/>
                <a:ea typeface="+mn-ea"/>
                <a:cs typeface="Segoe Sans Display" pitchFamily="2" charset="0"/>
              </a:rPr>
              <a:t>Punto del orden del día</a:t>
            </a:r>
          </a:p>
        </p:txBody>
      </p:sp>
    </p:spTree>
    <p:extLst>
      <p:ext uri="{BB962C8B-B14F-4D97-AF65-F5344CB8AC3E}">
        <p14:creationId xmlns:p14="http://schemas.microsoft.com/office/powerpoint/2010/main" val="4100510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6="http://schemas.microsoft.com/office/drawing/2014/main"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s"/>
              <a:t>Título</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s"/>
              <a:t>Haga clic para editar los estilos de texto maestro</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dirty="0">
                <a:solidFill>
                  <a:srgbClr val="A3A3A3"/>
                </a:solidFill>
              </a:rPr>
              <a:t>Diseño del ELT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s"/>
              <a:t>Título</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s"/>
              <a:t>Haga clic para editar los estilos de texto maestro</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dirty="0">
                <a:solidFill>
                  <a:srgbClr val="A3A3A3"/>
                </a:solidFill>
              </a:rPr>
              <a:t>Diseño del ELT</a:t>
            </a:r>
          </a:p>
        </p:txBody>
      </p:sp>
    </p:spTree>
    <p:extLst>
      <p:ext uri="{BB962C8B-B14F-4D97-AF65-F5344CB8AC3E}">
        <p14:creationId xmlns:p14="http://schemas.microsoft.com/office/powerpoint/2010/main" val="225442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s"/>
              <a:t>Haga clic para editar el estilo del título principal</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s"/>
              <a:t>Haga clic para ingresar el título</a:t>
            </a:r>
          </a:p>
        </p:txBody>
      </p:sp>
      <p:sp>
        <p:nvSpPr>
          <p:cNvPr id="5" name="Text Placeholder 4" descr="Este diseño solo se debe usar para el código del desarrollador. La fuente utilizada es una fuente monoespaciada que es ideal para mostrar código.">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s"/>
              <a:t>Haga clic para editar los estilos de texto maestro</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s"/>
              <a:t>Haga clic para editar el estilo del título principal</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s"/>
              <a:t>Haga clic para editar el texto</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rgbClr val="0078D4"/>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s"/>
              <a:t>Haga clic para ingresar el título</a:t>
            </a:r>
          </a:p>
        </p:txBody>
      </p:sp>
      <p:sp>
        <p:nvSpPr>
          <p:cNvPr id="13" name="Text Placeholder 4" descr="Este diseño solo se debe usar para el código del desarrollador. La fuente utilizada es una fuente monoespaciada que es ideal para mostrar código.">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s"/>
              <a:t>Haga clic para editar o pegar el código</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s"/>
              <a:t>Haga clic para editar el estilo del título principal</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rgbClr val="0078D4"/>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s"/>
              <a:t>Haga clic para ingresar el título</a:t>
            </a:r>
          </a:p>
        </p:txBody>
      </p:sp>
      <p:sp>
        <p:nvSpPr>
          <p:cNvPr id="13" name="Text Placeholder 4" descr="Este diseño solo se debe usar para el código del desarrollador. La fuente utilizada es una fuente monoespaciada que es ideal para mostrar código.">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s"/>
              <a:t>Haga clic para editar o pegar el código</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s"/>
              <a:t>Haga clic para editar el texto</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s"/>
              <a:t>Haga clic para editar el título</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s"/>
              <a:t>Haga clic para editar el texto</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rgbClr val="0078D4"/>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s"/>
              <a:t>Haga clic para ingresar el título</a:t>
            </a:r>
          </a:p>
        </p:txBody>
      </p:sp>
      <p:sp>
        <p:nvSpPr>
          <p:cNvPr id="13" name="Text Placeholder 4" descr="Este diseño solo se debe usar para el código del desarrollador. La fuente utilizada es una fuente monoespaciada que es ideal para mostrar código.">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s"/>
              <a:t>Haga clic para editar o pegar el código</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Walkin NextGe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8000"/>
          </a:xfrm>
          <a:prstGeom prst="rect">
            <a:avLst/>
          </a:prstGeom>
        </p:spPr>
      </p:pic>
      <p:pic>
        <p:nvPicPr>
          <p:cNvPr id="8" name="MS logo gray - EMF" descr="Logotipo de Microsoft, versión de texto gris">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0" name="Title 1">
            <a:extLst>
              <a:ext uri="{FF2B5EF4-FFF2-40B4-BE49-F238E27FC236}">
                <a16:creationId xmlns:a16="http://schemas.microsoft.com/office/drawing/2014/main" id="{D085D2F2-A028-0C92-5920-F5BB9E8B4610}"/>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s" sz="6000" b="1" kern="1200" cap="none" spc="-50" baseline="0" dirty="0">
                <a:ln w="3175">
                  <a:noFill/>
                </a:ln>
                <a:gradFill>
                  <a:gsLst>
                    <a:gs pos="40000">
                      <a:srgbClr val="2A446F"/>
                    </a:gs>
                    <a:gs pos="100000">
                      <a:srgbClr val="C03BC4"/>
                    </a:gs>
                  </a:gsLst>
                  <a:lin ang="3900000" scaled="0"/>
                </a:gradFill>
                <a:effectLst/>
                <a:latin typeface="Segoe UI Semibold"/>
                <a:ea typeface="+mn-ea"/>
                <a:cs typeface="Segoe UI Semibold"/>
              </a:rPr>
              <a:t>Microsoft</a:t>
            </a:r>
          </a:p>
          <a:p>
            <a:r>
              <a:rPr lang="es" sz="6000" b="1" kern="1200" cap="none" spc="-50" baseline="0" dirty="0">
                <a:ln w="3175">
                  <a:noFill/>
                </a:ln>
                <a:gradFill>
                  <a:gsLst>
                    <a:gs pos="40000">
                      <a:srgbClr val="2A446F"/>
                    </a:gs>
                    <a:gs pos="100000">
                      <a:srgbClr val="C03BC4"/>
                    </a:gs>
                  </a:gsLst>
                  <a:lin ang="3900000" scaled="0"/>
                </a:gradFill>
                <a:effectLst/>
                <a:latin typeface="Segoe UI Semibold"/>
                <a:ea typeface="+mn-ea"/>
                <a:cs typeface="Segoe UI Semibold"/>
              </a:rPr>
              <a:t>Festival de habilidades de IA</a:t>
            </a:r>
          </a:p>
        </p:txBody>
      </p:sp>
      <p:sp>
        <p:nvSpPr>
          <p:cNvPr id="2" name="TextBox 1">
            <a:extLst>
              <a:ext uri="{FF2B5EF4-FFF2-40B4-BE49-F238E27FC236}">
                <a16:creationId xmlns:a16="http://schemas.microsoft.com/office/drawing/2014/main" id="{D658215A-0B3E-A09B-8B11-19FE0478CAB1}"/>
              </a:ext>
            </a:extLst>
          </p:cNvPr>
          <p:cNvSpPr txBox="1"/>
          <p:nvPr userDrawn="1"/>
        </p:nvSpPr>
        <p:spPr>
          <a:xfrm>
            <a:off x="584201" y="3913438"/>
            <a:ext cx="4334932"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s" sz="2400" kern="1200" spc="0" baseline="0" dirty="0">
                <a:solidFill>
                  <a:srgbClr val="091F2C"/>
                </a:solidFill>
                <a:latin typeface="+mn-lt"/>
                <a:ea typeface="+mn-ea"/>
                <a:cs typeface="Segoe UI" panose="020B0502040204020203" pitchFamily="34" charset="0"/>
              </a:rPr>
              <a:t>Desbloquee el futuro con 50 días de descubrimiento y aprendizaje de IA</a:t>
            </a:r>
          </a:p>
        </p:txBody>
      </p:sp>
      <p:sp>
        <p:nvSpPr>
          <p:cNvPr id="4" name="Text Placeholder 13">
            <a:extLst>
              <a:ext uri="{FF2B5EF4-FFF2-40B4-BE49-F238E27FC236}">
                <a16:creationId xmlns:a16="http://schemas.microsoft.com/office/drawing/2014/main" id="{9F02FC10-A322-D254-FC3A-55C744CAE9B2}"/>
              </a:ext>
            </a:extLst>
          </p:cNvPr>
          <p:cNvSpPr txBox="1">
            <a:spLocks/>
          </p:cNvSpPr>
          <p:nvPr userDrawn="1"/>
        </p:nvSpPr>
        <p:spPr>
          <a:xfrm>
            <a:off x="584200" y="5931634"/>
            <a:ext cx="2978150" cy="431066"/>
          </a:xfrm>
          <a:prstGeom prst="roundRect">
            <a:avLst>
              <a:gd name="adj" fmla="val 12775"/>
            </a:avLst>
          </a:prstGeom>
          <a:solidFill>
            <a:schemeClr val="bg1">
              <a:alpha val="7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s" sz="1400" b="0" i="0" u="none" strike="noStrike" kern="1200" cap="none" spc="0" normalizeH="0" baseline="0" noProof="0" dirty="0">
                <a:ln>
                  <a:noFill/>
                </a:ln>
                <a:solidFill>
                  <a:srgbClr val="091F2C"/>
                </a:solidFill>
                <a:effectLst/>
                <a:uLnTx/>
                <a:uFillTx/>
                <a:latin typeface="Segoe UI" panose="020B0502040204020203" pitchFamily="34" charset="0"/>
                <a:ea typeface="+mn-ea"/>
                <a:cs typeface="Segoe UI" panose="020B0502040204020203" pitchFamily="34" charset="0"/>
              </a:rPr>
              <a:t>#AISkillsFest • aka.ms/AISkillsFest</a:t>
            </a:r>
          </a:p>
        </p:txBody>
      </p:sp>
    </p:spTree>
    <p:extLst>
      <p:ext uri="{BB962C8B-B14F-4D97-AF65-F5344CB8AC3E}">
        <p14:creationId xmlns:p14="http://schemas.microsoft.com/office/powerpoint/2010/main" val="4273062466"/>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s"/>
              <a:t>Haga clic para editar el título</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s"/>
              <a:t>Haga clic para ingresar el título</a:t>
            </a:r>
          </a:p>
        </p:txBody>
      </p:sp>
      <p:sp>
        <p:nvSpPr>
          <p:cNvPr id="13" name="Text Placeholder 4" descr="Este diseño solo se debe usar para el código del desarrollador. La fuente utilizada es una fuente monoespaciada que es ideal para mostrar código.">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s"/>
              <a:t>Haga clic para editar o pegar el código</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s"/>
              <a:t>Haga clic para editar el texto</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Demo slide Default">
    <p:bg>
      <p:bgPr>
        <a:solidFill>
          <a:schemeClr val="tx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274401-DBC2-9496-5064-46F436CBD279}"/>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s"/>
              <a:t>Título de la demo</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n-lt"/>
              </a:defRPr>
            </a:lvl1pPr>
          </a:lstStyle>
          <a:p>
            <a:pPr lvl="0"/>
            <a:r>
              <a:rPr lang="es"/>
              <a:t>Nombre del orador</a:t>
            </a:r>
          </a:p>
        </p:txBody>
      </p:sp>
    </p:spTree>
    <p:extLst>
      <p:ext uri="{BB962C8B-B14F-4D97-AF65-F5344CB8AC3E}">
        <p14:creationId xmlns:p14="http://schemas.microsoft.com/office/powerpoint/2010/main" val="1556031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6="http://schemas.microsoft.com/office/drawing/2014/main"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38F212-CEBD-0DA7-8DA7-DF3DE8A6FDC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s"/>
              <a:t>Título de la demo</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s"/>
              <a:t>Nombre del orador</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a16="http://schemas.microsoft.com/office/drawing/2014/main"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Default">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632C5F-6998-82BE-AA6A-893B3297F031}"/>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s"/>
              <a:t>Título de la sección</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6="http://schemas.microsoft.com/office/drawing/2014/main"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D95377-1266-A4CB-E102-6B8FC933F25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s"/>
              <a:t>Título de la sección</a:t>
            </a:r>
          </a:p>
        </p:txBody>
      </p:sp>
    </p:spTree>
    <p:extLst>
      <p:ext uri="{BB962C8B-B14F-4D97-AF65-F5344CB8AC3E}">
        <p14:creationId xmlns:p14="http://schemas.microsoft.com/office/powerpoint/2010/main" val="2384628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a16="http://schemas.microsoft.com/office/drawing/2014/main"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BC028C-A225-65A3-A052-02DC09CAC31C}"/>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1998" cy="6857998"/>
          </a:xfrm>
          <a:prstGeom prst="rect">
            <a:avLst/>
          </a:prstGeom>
        </p:spPr>
      </p:pic>
      <p:sp>
        <p:nvSpPr>
          <p:cNvPr id="3" name="TextBox 2">
            <a:extLst>
              <a:ext uri="{FF2B5EF4-FFF2-40B4-BE49-F238E27FC236}">
                <a16:creationId xmlns:a16="http://schemas.microsoft.com/office/drawing/2014/main" id="{BB0522D1-C6FA-5953-2AB4-29194F7F8900}"/>
              </a:ext>
            </a:extLst>
          </p:cNvPr>
          <p:cNvSpPr txBox="1"/>
          <p:nvPr userDrawn="1"/>
        </p:nvSpPr>
        <p:spPr>
          <a:xfrm>
            <a:off x="4318000" y="3524370"/>
            <a:ext cx="3556000" cy="338554"/>
          </a:xfrm>
          <a:prstGeom prst="rect">
            <a:avLst/>
          </a:prstGeom>
          <a:noFill/>
        </p:spPr>
        <p:txBody>
          <a:bodyPr wrap="square" lIns="0">
            <a:spAutoFit/>
          </a:body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s" sz="1600" b="0" i="0" u="none" strike="noStrike" kern="1200" cap="none" spc="0" normalizeH="0" baseline="0" noProof="0" dirty="0">
                <a:ln>
                  <a:noFill/>
                </a:ln>
                <a:solidFill>
                  <a:srgbClr val="091F2C"/>
                </a:solidFill>
                <a:effectLst/>
                <a:uLnTx/>
                <a:uFillTx/>
                <a:latin typeface="Segoe UI" panose="020B0502040204020203" pitchFamily="34" charset="0"/>
                <a:cs typeface="Segoe UI" panose="020B0502040204020203" pitchFamily="34" charset="0"/>
              </a:rPr>
              <a:t>Las actividades se llevarán a cabo del 8 de abril al 28 de mayo de 2025 </a:t>
            </a:r>
          </a:p>
        </p:txBody>
      </p:sp>
      <p:sp>
        <p:nvSpPr>
          <p:cNvPr id="4" name="Text Placeholder 13">
            <a:hlinkClick r:id="rId3"/>
            <a:extLst>
              <a:ext uri="{FF2B5EF4-FFF2-40B4-BE49-F238E27FC236}">
                <a16:creationId xmlns:a16="http://schemas.microsoft.com/office/drawing/2014/main" id="{D58F302C-CBE8-41B7-09B8-0880F1B734F4}"/>
              </a:ext>
            </a:extLst>
          </p:cNvPr>
          <p:cNvSpPr txBox="1">
            <a:spLocks/>
          </p:cNvSpPr>
          <p:nvPr userDrawn="1"/>
        </p:nvSpPr>
        <p:spPr>
          <a:xfrm>
            <a:off x="4620260" y="4019321"/>
            <a:ext cx="2951481" cy="596860"/>
          </a:xfrm>
          <a:prstGeom prst="roundRect">
            <a:avLst>
              <a:gd name="adj" fmla="val 12775"/>
            </a:avLst>
          </a:prstGeom>
          <a:solidFill>
            <a:schemeClr val="bg1">
              <a:alpha val="70000"/>
            </a:schemeClr>
          </a:solidFill>
          <a:ln w="6350">
            <a:solidFill>
              <a:schemeClr val="tx1"/>
            </a:solid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s" sz="2400" b="0" i="0" u="none" strike="noStrike" kern="1200" cap="none" spc="0" normalizeH="0" baseline="0" noProof="0" dirty="0">
                <a:ln>
                  <a:noFill/>
                </a:ln>
                <a:solidFill>
                  <a:srgbClr val="091F2C"/>
                </a:solidFill>
                <a:effectLst/>
                <a:uLnTx/>
                <a:uFillTx/>
                <a:latin typeface="Segoe UI Semilight" panose="020B0402040204020203" pitchFamily="34" charset="0"/>
                <a:ea typeface="+mn-ea"/>
                <a:cs typeface="Segoe UI Semilight" panose="020B0402040204020203" pitchFamily="34" charset="0"/>
              </a:rPr>
              <a:t>aka.ms/AISkillsFest</a:t>
            </a:r>
          </a:p>
        </p:txBody>
      </p:sp>
      <p:sp>
        <p:nvSpPr>
          <p:cNvPr id="5" name="Text Placeholder 4">
            <a:extLst>
              <a:ext uri="{FF2B5EF4-FFF2-40B4-BE49-F238E27FC236}">
                <a16:creationId xmlns:a16="http://schemas.microsoft.com/office/drawing/2014/main" id="{88F09FCD-A52F-AF97-7073-48366B5E4A00}"/>
              </a:ext>
            </a:extLst>
          </p:cNvPr>
          <p:cNvSpPr txBox="1">
            <a:spLocks/>
          </p:cNvSpPr>
          <p:nvPr userDrawn="1"/>
        </p:nvSpPr>
        <p:spPr>
          <a:xfrm>
            <a:off x="582612" y="2627354"/>
            <a:ext cx="11026777" cy="550616"/>
          </a:xfrm>
          <a:prstGeom prst="rect">
            <a:avLst/>
          </a:prstGeom>
        </p:spPr>
        <p:txBody>
          <a:bodyPr lIns="0"/>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cap="all"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defRPr/>
            </a:pPr>
            <a:r>
              <a:rPr lang="es" sz="2800" cap="none" dirty="0">
                <a:solidFill>
                  <a:srgbClr val="091F2C"/>
                </a:solidFill>
                <a:latin typeface="Segoe UI Semibold"/>
              </a:rPr>
              <a:t>Regístrese para su próxima sesión</a:t>
            </a:r>
          </a:p>
        </p:txBody>
      </p:sp>
      <p:pic>
        <p:nvPicPr>
          <p:cNvPr id="6" name="Picture 5" descr="Cursor de flecha de píxeles 3D">
            <a:extLst>
              <a:ext uri="{FF2B5EF4-FFF2-40B4-BE49-F238E27FC236}">
                <a16:creationId xmlns:a16="http://schemas.microsoft.com/office/drawing/2014/main" id="{8FFB824D-E63B-6664-C233-3D8D7006487C}"/>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6199928" y="4332115"/>
            <a:ext cx="1576156" cy="1576153"/>
          </a:xfrm>
          <a:prstGeom prst="rect">
            <a:avLst/>
          </a:prstGeom>
        </p:spPr>
      </p:pic>
      <p:sp>
        <p:nvSpPr>
          <p:cNvPr id="7" name="Title 4">
            <a:extLst>
              <a:ext uri="{FF2B5EF4-FFF2-40B4-BE49-F238E27FC236}">
                <a16:creationId xmlns:a16="http://schemas.microsoft.com/office/drawing/2014/main" id="{8594ECE4-5CE7-0519-1602-1A87771A7241}"/>
              </a:ext>
              <a:ext uri="{C183D7F6-B498-43B3-948B-1728B52AA6E4}">
                <adec:decorative xmlns:adec="http://schemas.microsoft.com/office/drawing/2017/decorative" val="0"/>
              </a:ext>
            </a:extLst>
          </p:cNvPr>
          <p:cNvSpPr>
            <a:spLocks/>
          </p:cNvSpPr>
          <p:nvPr userDrawn="1"/>
        </p:nvSpPr>
        <p:spPr>
          <a:xfrm>
            <a:off x="583406" y="1746568"/>
            <a:ext cx="11025188" cy="830997"/>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R="0" lvl="0" indent="0" algn="ctr" defTabSz="932742" fontAlgn="auto">
              <a:lnSpc>
                <a:spcPct val="80000"/>
              </a:lnSpc>
              <a:spcBef>
                <a:spcPct val="0"/>
              </a:spcBef>
              <a:spcAft>
                <a:spcPts val="0"/>
              </a:spcAft>
              <a:buClrTx/>
              <a:buSzTx/>
              <a:tabLst>
                <a:tab pos="2628900" algn="l"/>
              </a:tabLst>
              <a:defRPr/>
            </a:pPr>
            <a:r>
              <a:rPr lang="es" sz="6000" b="1" spc="-50" dirty="0">
                <a:ln w="3175">
                  <a:noFill/>
                </a:ln>
                <a:gradFill>
                  <a:gsLst>
                    <a:gs pos="40000">
                      <a:srgbClr val="2A446F"/>
                    </a:gs>
                    <a:gs pos="80000">
                      <a:schemeClr val="accent1"/>
                    </a:gs>
                  </a:gsLst>
                  <a:lin ang="3900000" scaled="0"/>
                </a:gradFill>
                <a:latin typeface="Segoe UI Semibold"/>
                <a:cs typeface="Segoe UI Semibold"/>
              </a:rPr>
              <a:t>¿Qué aprenderás a continuación?</a:t>
            </a:r>
          </a:p>
        </p:txBody>
      </p:sp>
    </p:spTree>
    <p:extLst>
      <p:ext uri="{BB962C8B-B14F-4D97-AF65-F5344CB8AC3E}">
        <p14:creationId xmlns:p14="http://schemas.microsoft.com/office/powerpoint/2010/main" val="22486022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160" userDrawn="1">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descr="Este es un aviso de derechos de autor que debe incluirse en la diapositiva final."/>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s" sz="700" dirty="0">
                <a:solidFill>
                  <a:schemeClr val="tx1"/>
                </a:solidFill>
                <a:cs typeface="Segoe UI" pitchFamily="34" charset="0"/>
              </a:rPr>
              <a:t>© Derechos de autor de Microsoft Corporation. Todos los derechos reservados. </a:t>
            </a:r>
          </a:p>
        </p:txBody>
      </p:sp>
      <p:pic>
        <p:nvPicPr>
          <p:cNvPr id="5" name="MS logo white - EMF" descr="Versión de texto blanco del logotipo de Microsoft">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s"/>
              <a:t>Haga clic para editar el estilo del título principal</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s"/>
              <a:t>Próximo:</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NextGen">
    <p:bg>
      <p:bgPr>
        <a:solidFill>
          <a:schemeClr val="tx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C02264-6880-81B7-356A-8D600C79A60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s"/>
              <a:t>Nombre del evento o título de la presentación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s"/>
              <a:t>Nombre del orador o texto del subtítulo</a:t>
            </a:r>
          </a:p>
        </p:txBody>
      </p:sp>
      <p:pic>
        <p:nvPicPr>
          <p:cNvPr id="3" name="MS logo gray - EMF" descr="Logotipo de Microsoft, versión de texto gris">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4265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a16="http://schemas.microsoft.com/office/drawing/2014/main"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9505613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s"/>
              <a:t>Haga clic para editar el estilo del título principal</a:t>
            </a:r>
          </a:p>
        </p:txBody>
      </p:sp>
      <p:sp>
        <p:nvSpPr>
          <p:cNvPr id="3" name="Text Placeholder 4">
            <a:extLst>
              <a:ext uri="{FF2B5EF4-FFF2-40B4-BE49-F238E27FC236}">
                <a16:creationId xmlns:a16="http://schemas.microsoft.com/office/drawing/2014/main" id="{3134AA3C-2F0D-D667-86A9-3A48F0A2264F}"/>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s"/>
              <a:t>Haz clic para editar el estilo de cejas</a:t>
            </a:r>
          </a:p>
        </p:txBody>
      </p:sp>
    </p:spTree>
    <p:extLst>
      <p:ext uri="{BB962C8B-B14F-4D97-AF65-F5344CB8AC3E}">
        <p14:creationId xmlns:p14="http://schemas.microsoft.com/office/powerpoint/2010/main" val="18255325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Defaul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a:srcRect/>
          <a:stretch/>
        </p:blipFill>
        <p:spPr>
          <a:xfrm>
            <a:off x="0" y="0"/>
            <a:ext cx="12191998" cy="6857999"/>
          </a:xfrm>
          <a:prstGeom prst="rect">
            <a:avLst/>
          </a:prstGeom>
        </p:spPr>
      </p:pic>
      <p:pic>
        <p:nvPicPr>
          <p:cNvPr id="3" name="MS logo white - EMF" descr="Versión de texto blanco del logotipo de Microsoft">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8" name="Text Placeholder 13">
            <a:extLst>
              <a:ext uri="{FF2B5EF4-FFF2-40B4-BE49-F238E27FC236}">
                <a16:creationId xmlns:a16="http://schemas.microsoft.com/office/drawing/2014/main" id="{22D882D6-E847-5E3E-ED49-ECF94FC312BB}"/>
              </a:ext>
            </a:extLst>
          </p:cNvPr>
          <p:cNvSpPr txBox="1">
            <a:spLocks/>
          </p:cNvSpPr>
          <p:nvPr userDrawn="1"/>
        </p:nvSpPr>
        <p:spPr>
          <a:xfrm>
            <a:off x="584200" y="5931634"/>
            <a:ext cx="2978150" cy="431066"/>
          </a:xfrm>
          <a:prstGeom prst="roundRect">
            <a:avLst>
              <a:gd name="adj" fmla="val 12775"/>
            </a:avLst>
          </a:prstGeom>
          <a:solidFill>
            <a:schemeClr val="tx1">
              <a:alpha val="1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s"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#AISkillsFest • aka.ms/AISkillsFest</a:t>
            </a:r>
          </a:p>
        </p:txBody>
      </p:sp>
      <p:sp>
        <p:nvSpPr>
          <p:cNvPr id="4" name="Title 1">
            <a:extLst>
              <a:ext uri="{FF2B5EF4-FFF2-40B4-BE49-F238E27FC236}">
                <a16:creationId xmlns:a16="http://schemas.microsoft.com/office/drawing/2014/main" id="{84196D8D-8B2D-D451-6EE2-C7EEC5EBF18C}"/>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pPr marL="0" algn="l" defTabSz="932742" rtl="0" eaLnBrk="1" latinLnBrk="0" hangingPunct="1">
              <a:lnSpc>
                <a:spcPct val="100000"/>
              </a:lnSpc>
              <a:spcBef>
                <a:spcPct val="0"/>
              </a:spcBef>
              <a:buNone/>
            </a:pPr>
            <a:r>
              <a:rPr lang="es" sz="6000" b="1" kern="1200" cap="none" spc="-50" baseline="0" dirty="0">
                <a:ln w="3175">
                  <a:noFill/>
                </a:ln>
                <a:gradFill>
                  <a:gsLst>
                    <a:gs pos="71000">
                      <a:schemeClr val="accent1">
                        <a:lumMod val="20000"/>
                        <a:lumOff val="80000"/>
                      </a:schemeClr>
                    </a:gs>
                    <a:gs pos="18000">
                      <a:schemeClr val="tx1"/>
                    </a:gs>
                  </a:gsLst>
                  <a:lin ang="3900000" scaled="0"/>
                </a:gradFill>
                <a:effectLst/>
                <a:latin typeface="Segoe UI Semibold"/>
                <a:ea typeface="+mn-ea"/>
                <a:cs typeface="Segoe UI Semibold"/>
              </a:rPr>
              <a:t>Microsoft</a:t>
            </a:r>
          </a:p>
          <a:p>
            <a:pPr marL="0" algn="l" defTabSz="932742" rtl="0" eaLnBrk="1" latinLnBrk="0" hangingPunct="1">
              <a:lnSpc>
                <a:spcPct val="100000"/>
              </a:lnSpc>
              <a:spcBef>
                <a:spcPct val="0"/>
              </a:spcBef>
              <a:buNone/>
            </a:pPr>
            <a:r>
              <a:rPr lang="es" sz="6000" b="1" kern="1200" cap="none" spc="-50" baseline="0" dirty="0">
                <a:ln w="3175">
                  <a:noFill/>
                </a:ln>
                <a:gradFill>
                  <a:gsLst>
                    <a:gs pos="71000">
                      <a:schemeClr val="accent1">
                        <a:lumMod val="20000"/>
                        <a:lumOff val="80000"/>
                      </a:schemeClr>
                    </a:gs>
                    <a:gs pos="18000">
                      <a:schemeClr val="tx1"/>
                    </a:gs>
                  </a:gsLst>
                  <a:lin ang="3900000" scaled="0"/>
                </a:gradFill>
                <a:effectLst/>
                <a:latin typeface="Segoe UI Semibold"/>
                <a:ea typeface="+mn-ea"/>
                <a:cs typeface="Segoe UI Semibold"/>
              </a:rPr>
              <a:t>Festival de habilidades de IA</a:t>
            </a:r>
          </a:p>
        </p:txBody>
      </p:sp>
      <p:sp>
        <p:nvSpPr>
          <p:cNvPr id="5" name="TextBox 4">
            <a:extLst>
              <a:ext uri="{FF2B5EF4-FFF2-40B4-BE49-F238E27FC236}">
                <a16:creationId xmlns:a16="http://schemas.microsoft.com/office/drawing/2014/main" id="{1FE11632-D079-CBE4-61CD-3DF3E1BBAD96}"/>
              </a:ext>
            </a:extLst>
          </p:cNvPr>
          <p:cNvSpPr txBox="1"/>
          <p:nvPr userDrawn="1"/>
        </p:nvSpPr>
        <p:spPr>
          <a:xfrm>
            <a:off x="584200" y="3913438"/>
            <a:ext cx="4428067" cy="830997"/>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s" sz="2400" kern="1200" spc="0" baseline="0" dirty="0">
                <a:solidFill>
                  <a:schemeClr val="tx1"/>
                </a:solidFill>
                <a:latin typeface="+mn-lt"/>
                <a:ea typeface="+mn-ea"/>
                <a:cs typeface="Segoe UI" panose="020B0502040204020203" pitchFamily="34" charset="0"/>
              </a:rPr>
              <a:t>Desbloquee el futuro con 50 días de descubrimiento y aprendizaje de IA</a:t>
            </a:r>
          </a:p>
        </p:txBody>
      </p:sp>
    </p:spTree>
    <p:extLst>
      <p:ext uri="{BB962C8B-B14F-4D97-AF65-F5344CB8AC3E}">
        <p14:creationId xmlns:p14="http://schemas.microsoft.com/office/powerpoint/2010/main" val="419323006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lide Defaul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FC294-8A26-120C-670A-C3BCB5E87EDD}"/>
              </a:ext>
            </a:extLst>
          </p:cNvPr>
          <p:cNvPicPr>
            <a:picLocks noChangeAspect="1"/>
          </p:cNvPicPr>
          <p:nvPr userDrawn="1"/>
        </p:nvPicPr>
        <p:blipFill>
          <a:blip r:embed="rId2"/>
          <a:srcRect/>
          <a:stretch/>
        </p:blipFill>
        <p:spPr>
          <a:xfrm>
            <a:off x="0" y="0"/>
            <a:ext cx="12191998" cy="6857999"/>
          </a:xfrm>
          <a:prstGeom prst="rect">
            <a:avLst/>
          </a:prstGeom>
        </p:spPr>
      </p:pic>
      <p:pic>
        <p:nvPicPr>
          <p:cNvPr id="3" name="MS logo white - EMF" descr="Versión de texto blanco del logotipo de Microsoft">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chemeClr val="tx1"/>
                </a:solidFill>
              </a:defRPr>
            </a:lvl1pPr>
          </a:lstStyle>
          <a:p>
            <a:pPr lvl="0"/>
            <a:r>
              <a:rPr lang="es"/>
              <a:t>Nombre del evento o título de la presentación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s"/>
              <a:t>Nombre del orador o texto del subtítulo</a:t>
            </a:r>
          </a:p>
        </p:txBody>
      </p:sp>
    </p:spTree>
    <p:extLst>
      <p:ext uri="{BB962C8B-B14F-4D97-AF65-F5344CB8AC3E}">
        <p14:creationId xmlns:p14="http://schemas.microsoft.com/office/powerpoint/2010/main" val="121979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a16="http://schemas.microsoft.com/office/drawing/2014/main"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TechPr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pic>
        <p:nvPicPr>
          <p:cNvPr id="3" name="MS logo white - EMF" descr="Versión de texto blanco del logotipo de Microsoft">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Title 1">
            <a:extLst>
              <a:ext uri="{FF2B5EF4-FFF2-40B4-BE49-F238E27FC236}">
                <a16:creationId xmlns:a16="http://schemas.microsoft.com/office/drawing/2014/main" id="{82AC4EB0-4D63-6F60-936D-CC78DEE97C79}"/>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pPr marL="0" algn="l" defTabSz="932742" rtl="0" eaLnBrk="1" latinLnBrk="0" hangingPunct="1">
              <a:lnSpc>
                <a:spcPct val="100000"/>
              </a:lnSpc>
              <a:spcBef>
                <a:spcPct val="0"/>
              </a:spcBef>
              <a:buNone/>
            </a:pPr>
            <a:r>
              <a:rPr lang="es" sz="6000" b="1" kern="1200" cap="none" spc="-50" baseline="0" dirty="0">
                <a:ln w="3175">
                  <a:noFill/>
                </a:ln>
                <a:gradFill>
                  <a:gsLst>
                    <a:gs pos="71000">
                      <a:schemeClr val="accent1">
                        <a:lumMod val="20000"/>
                        <a:lumOff val="80000"/>
                      </a:schemeClr>
                    </a:gs>
                    <a:gs pos="18000">
                      <a:schemeClr val="tx1"/>
                    </a:gs>
                  </a:gsLst>
                  <a:lin ang="3900000" scaled="0"/>
                </a:gradFill>
                <a:effectLst/>
                <a:latin typeface="Segoe UI Semibold"/>
                <a:ea typeface="+mn-ea"/>
                <a:cs typeface="Segoe UI Semibold"/>
              </a:rPr>
              <a:t>Microsoft</a:t>
            </a:r>
          </a:p>
          <a:p>
            <a:pPr marL="0" algn="l" defTabSz="932742" rtl="0" eaLnBrk="1" latinLnBrk="0" hangingPunct="1">
              <a:lnSpc>
                <a:spcPct val="100000"/>
              </a:lnSpc>
              <a:spcBef>
                <a:spcPct val="0"/>
              </a:spcBef>
              <a:buNone/>
            </a:pPr>
            <a:r>
              <a:rPr lang="es" sz="6000" b="1" kern="1200" cap="none" spc="-50" baseline="0" dirty="0">
                <a:ln w="3175">
                  <a:noFill/>
                </a:ln>
                <a:gradFill>
                  <a:gsLst>
                    <a:gs pos="71000">
                      <a:schemeClr val="accent1">
                        <a:lumMod val="20000"/>
                        <a:lumOff val="80000"/>
                      </a:schemeClr>
                    </a:gs>
                    <a:gs pos="18000">
                      <a:schemeClr val="tx1"/>
                    </a:gs>
                  </a:gsLst>
                  <a:lin ang="3900000" scaled="0"/>
                </a:gradFill>
                <a:effectLst/>
                <a:latin typeface="Segoe UI Semibold"/>
                <a:ea typeface="+mn-ea"/>
                <a:cs typeface="Segoe UI Semibold"/>
              </a:rPr>
              <a:t>Festival de habilidades de IA</a:t>
            </a:r>
          </a:p>
        </p:txBody>
      </p:sp>
      <p:sp>
        <p:nvSpPr>
          <p:cNvPr id="8" name="TextBox 7">
            <a:extLst>
              <a:ext uri="{FF2B5EF4-FFF2-40B4-BE49-F238E27FC236}">
                <a16:creationId xmlns:a16="http://schemas.microsoft.com/office/drawing/2014/main" id="{B2FCE0C8-4359-2B19-D2D4-2468E9E228D1}"/>
              </a:ext>
            </a:extLst>
          </p:cNvPr>
          <p:cNvSpPr txBox="1"/>
          <p:nvPr userDrawn="1"/>
        </p:nvSpPr>
        <p:spPr>
          <a:xfrm>
            <a:off x="584200" y="3913438"/>
            <a:ext cx="4428067" cy="830997"/>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s" sz="2400" kern="1200" spc="0" baseline="0" dirty="0">
                <a:solidFill>
                  <a:schemeClr val="tx1"/>
                </a:solidFill>
                <a:latin typeface="+mn-lt"/>
                <a:ea typeface="+mn-ea"/>
                <a:cs typeface="Segoe UI" panose="020B0502040204020203" pitchFamily="34" charset="0"/>
              </a:rPr>
              <a:t>Desbloquee el futuro con 50 días de descubrimiento y aprendizaje de IA</a:t>
            </a:r>
          </a:p>
        </p:txBody>
      </p:sp>
      <p:sp>
        <p:nvSpPr>
          <p:cNvPr id="6" name="Text Placeholder 13">
            <a:extLst>
              <a:ext uri="{FF2B5EF4-FFF2-40B4-BE49-F238E27FC236}">
                <a16:creationId xmlns:a16="http://schemas.microsoft.com/office/drawing/2014/main" id="{06A014DD-5DAE-40EE-8998-EC025A05331C}"/>
              </a:ext>
            </a:extLst>
          </p:cNvPr>
          <p:cNvSpPr txBox="1">
            <a:spLocks/>
          </p:cNvSpPr>
          <p:nvPr userDrawn="1"/>
        </p:nvSpPr>
        <p:spPr>
          <a:xfrm>
            <a:off x="584200" y="5931634"/>
            <a:ext cx="2978150" cy="431066"/>
          </a:xfrm>
          <a:prstGeom prst="roundRect">
            <a:avLst>
              <a:gd name="adj" fmla="val 12775"/>
            </a:avLst>
          </a:prstGeom>
          <a:solidFill>
            <a:schemeClr val="tx1">
              <a:alpha val="1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s"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#AISkillsFest • aka.ms/AISkillsFest</a:t>
            </a:r>
          </a:p>
        </p:txBody>
      </p:sp>
    </p:spTree>
    <p:extLst>
      <p:ext uri="{BB962C8B-B14F-4D97-AF65-F5344CB8AC3E}">
        <p14:creationId xmlns:p14="http://schemas.microsoft.com/office/powerpoint/2010/main" val="212577090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Slide TechPr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FC294-8A26-120C-670A-C3BCB5E87ED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pic>
        <p:nvPicPr>
          <p:cNvPr id="3" name="MS logo white - EMF" descr="Versión de texto blanco del logotipo de Microsoft">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chemeClr val="tx1"/>
                </a:solidFill>
              </a:defRPr>
            </a:lvl1pPr>
          </a:lstStyle>
          <a:p>
            <a:pPr lvl="0"/>
            <a:r>
              <a:rPr lang="es"/>
              <a:t>Nombre del evento o título de la presentación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s"/>
              <a:t>Nombre del orador o texto del subtítulo</a:t>
            </a:r>
          </a:p>
        </p:txBody>
      </p:sp>
    </p:spTree>
    <p:extLst>
      <p:ext uri="{BB962C8B-B14F-4D97-AF65-F5344CB8AC3E}">
        <p14:creationId xmlns:p14="http://schemas.microsoft.com/office/powerpoint/2010/main" val="2770585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a16="http://schemas.microsoft.com/office/drawing/2014/main"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Walkin NextGe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pic>
        <p:nvPicPr>
          <p:cNvPr id="3" name="MS logo white - EMF" descr="Versión de texto blanco del logotipo de Microsoft">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 name="Title 1">
            <a:extLst>
              <a:ext uri="{FF2B5EF4-FFF2-40B4-BE49-F238E27FC236}">
                <a16:creationId xmlns:a16="http://schemas.microsoft.com/office/drawing/2014/main" id="{C38B67A9-F24A-73A8-22E6-E3C8606F4E6E}"/>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pPr marL="0" algn="l" defTabSz="932742" rtl="0" eaLnBrk="1" latinLnBrk="0" hangingPunct="1">
              <a:lnSpc>
                <a:spcPct val="100000"/>
              </a:lnSpc>
              <a:spcBef>
                <a:spcPct val="0"/>
              </a:spcBef>
              <a:buNone/>
            </a:pPr>
            <a:r>
              <a:rPr lang="es" sz="6000" b="1" kern="1200" cap="none" spc="-50" baseline="0" dirty="0">
                <a:ln w="3175">
                  <a:noFill/>
                </a:ln>
                <a:gradFill>
                  <a:gsLst>
                    <a:gs pos="71000">
                      <a:schemeClr val="accent3">
                        <a:lumMod val="20000"/>
                        <a:lumOff val="80000"/>
                      </a:schemeClr>
                    </a:gs>
                    <a:gs pos="18000">
                      <a:schemeClr val="tx1"/>
                    </a:gs>
                  </a:gsLst>
                  <a:lin ang="3900000" scaled="0"/>
                </a:gradFill>
                <a:effectLst/>
                <a:latin typeface="Segoe UI Semibold"/>
                <a:ea typeface="+mn-ea"/>
                <a:cs typeface="Segoe UI Semibold"/>
              </a:rPr>
              <a:t>Microsoft</a:t>
            </a:r>
          </a:p>
          <a:p>
            <a:pPr marL="0" algn="l" defTabSz="932742" rtl="0" eaLnBrk="1" latinLnBrk="0" hangingPunct="1">
              <a:lnSpc>
                <a:spcPct val="100000"/>
              </a:lnSpc>
              <a:spcBef>
                <a:spcPct val="0"/>
              </a:spcBef>
              <a:buNone/>
            </a:pPr>
            <a:r>
              <a:rPr lang="es" sz="6000" b="1" kern="1200" cap="none" spc="-50" baseline="0" dirty="0">
                <a:ln w="3175">
                  <a:noFill/>
                </a:ln>
                <a:gradFill>
                  <a:gsLst>
                    <a:gs pos="71000">
                      <a:schemeClr val="accent3">
                        <a:lumMod val="20000"/>
                        <a:lumOff val="80000"/>
                      </a:schemeClr>
                    </a:gs>
                    <a:gs pos="18000">
                      <a:schemeClr val="tx1"/>
                    </a:gs>
                  </a:gsLst>
                  <a:lin ang="3900000" scaled="0"/>
                </a:gradFill>
                <a:effectLst/>
                <a:latin typeface="Segoe UI Semibold"/>
                <a:ea typeface="+mn-ea"/>
                <a:cs typeface="Segoe UI Semibold"/>
              </a:rPr>
              <a:t>Festival de habilidades de IA</a:t>
            </a:r>
          </a:p>
        </p:txBody>
      </p:sp>
      <p:sp>
        <p:nvSpPr>
          <p:cNvPr id="8" name="TextBox 7">
            <a:extLst>
              <a:ext uri="{FF2B5EF4-FFF2-40B4-BE49-F238E27FC236}">
                <a16:creationId xmlns:a16="http://schemas.microsoft.com/office/drawing/2014/main" id="{88E3D86D-81A6-E0E7-7476-765F276B1728}"/>
              </a:ext>
            </a:extLst>
          </p:cNvPr>
          <p:cNvSpPr txBox="1"/>
          <p:nvPr userDrawn="1"/>
        </p:nvSpPr>
        <p:spPr>
          <a:xfrm>
            <a:off x="584200" y="3913438"/>
            <a:ext cx="4428067" cy="830997"/>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s" sz="2400" kern="1200" spc="0" baseline="0" dirty="0">
                <a:solidFill>
                  <a:schemeClr val="tx1"/>
                </a:solidFill>
                <a:latin typeface="+mn-lt"/>
                <a:ea typeface="+mn-ea"/>
                <a:cs typeface="Segoe UI" panose="020B0502040204020203" pitchFamily="34" charset="0"/>
              </a:rPr>
              <a:t>Desbloquee el futuro con 50 días de descubrimiento y aprendizaje de IA</a:t>
            </a:r>
          </a:p>
        </p:txBody>
      </p:sp>
      <p:sp>
        <p:nvSpPr>
          <p:cNvPr id="6" name="Text Placeholder 13">
            <a:extLst>
              <a:ext uri="{FF2B5EF4-FFF2-40B4-BE49-F238E27FC236}">
                <a16:creationId xmlns:a16="http://schemas.microsoft.com/office/drawing/2014/main" id="{A320CED2-9845-A105-B6C9-9561D4B39D73}"/>
              </a:ext>
            </a:extLst>
          </p:cNvPr>
          <p:cNvSpPr txBox="1">
            <a:spLocks/>
          </p:cNvSpPr>
          <p:nvPr userDrawn="1"/>
        </p:nvSpPr>
        <p:spPr>
          <a:xfrm>
            <a:off x="584200" y="5931634"/>
            <a:ext cx="2978150" cy="431066"/>
          </a:xfrm>
          <a:prstGeom prst="roundRect">
            <a:avLst>
              <a:gd name="adj" fmla="val 12775"/>
            </a:avLst>
          </a:prstGeom>
          <a:solidFill>
            <a:schemeClr val="tx1">
              <a:alpha val="1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s"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#AISkillsFest • aka.ms/AISkillsFest</a:t>
            </a:r>
          </a:p>
        </p:txBody>
      </p:sp>
    </p:spTree>
    <p:extLst>
      <p:ext uri="{BB962C8B-B14F-4D97-AF65-F5344CB8AC3E}">
        <p14:creationId xmlns:p14="http://schemas.microsoft.com/office/powerpoint/2010/main" val="129353808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Slide NextGe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AEB6AF-1992-2491-DC09-0E577A25766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pic>
        <p:nvPicPr>
          <p:cNvPr id="3" name="MS logo white - EMF" descr="Versión de texto blanco del logotipo de Microsoft">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chemeClr val="tx1"/>
                </a:solidFill>
              </a:defRPr>
            </a:lvl1pPr>
          </a:lstStyle>
          <a:p>
            <a:pPr lvl="0"/>
            <a:r>
              <a:rPr lang="es"/>
              <a:t>Nombre del evento o título de la presentación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s"/>
              <a:t>Nombre del orador o texto del subtítulo</a:t>
            </a:r>
          </a:p>
        </p:txBody>
      </p:sp>
    </p:spTree>
    <p:extLst>
      <p:ext uri="{BB962C8B-B14F-4D97-AF65-F5344CB8AC3E}">
        <p14:creationId xmlns:p14="http://schemas.microsoft.com/office/powerpoint/2010/main" val="405356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a16="http://schemas.microsoft.com/office/drawing/2014/main"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Walkin BusinessUs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pic>
        <p:nvPicPr>
          <p:cNvPr id="3" name="MS logo white - EMF" descr="Versión de texto blanco del logotipo de Microsoft">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Title 1">
            <a:extLst>
              <a:ext uri="{FF2B5EF4-FFF2-40B4-BE49-F238E27FC236}">
                <a16:creationId xmlns:a16="http://schemas.microsoft.com/office/drawing/2014/main" id="{D960585B-6D10-B49D-3013-1A356A1D818D}"/>
              </a:ext>
            </a:extLst>
          </p:cNvPr>
          <p:cNvSpPr txBox="1">
            <a:spLocks/>
          </p:cNvSpPr>
          <p:nvPr userDrawn="1"/>
        </p:nvSpPr>
        <p:spPr bwMode="white">
          <a:xfrm>
            <a:off x="584199" y="1019155"/>
            <a:ext cx="7026275" cy="276998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pPr marL="0" algn="l" defTabSz="932742" rtl="0" eaLnBrk="1" latinLnBrk="0" hangingPunct="1">
              <a:lnSpc>
                <a:spcPct val="100000"/>
              </a:lnSpc>
              <a:spcBef>
                <a:spcPct val="0"/>
              </a:spcBef>
              <a:buNone/>
            </a:pPr>
            <a:r>
              <a:rPr lang="es" sz="6000" b="1" kern="1200" cap="none" spc="-50" baseline="0" dirty="0">
                <a:ln w="3175">
                  <a:noFill/>
                </a:ln>
                <a:gradFill>
                  <a:gsLst>
                    <a:gs pos="71000">
                      <a:schemeClr val="accent3">
                        <a:lumMod val="20000"/>
                        <a:lumOff val="80000"/>
                      </a:schemeClr>
                    </a:gs>
                    <a:gs pos="18000">
                      <a:schemeClr val="tx1"/>
                    </a:gs>
                  </a:gsLst>
                  <a:lin ang="3900000" scaled="0"/>
                </a:gradFill>
                <a:effectLst/>
                <a:latin typeface="Segoe UI Semibold"/>
                <a:ea typeface="+mn-ea"/>
                <a:cs typeface="Segoe UI Semibold"/>
              </a:rPr>
              <a:t>Microsoft</a:t>
            </a:r>
          </a:p>
          <a:p>
            <a:pPr marL="0" algn="l" defTabSz="932742" rtl="0" eaLnBrk="1" latinLnBrk="0" hangingPunct="1">
              <a:lnSpc>
                <a:spcPct val="100000"/>
              </a:lnSpc>
              <a:spcBef>
                <a:spcPct val="0"/>
              </a:spcBef>
              <a:buNone/>
            </a:pPr>
            <a:r>
              <a:rPr lang="es" sz="6000" b="1" kern="1200" cap="none" spc="-50" baseline="0" dirty="0">
                <a:ln w="3175">
                  <a:noFill/>
                </a:ln>
                <a:gradFill>
                  <a:gsLst>
                    <a:gs pos="71000">
                      <a:schemeClr val="accent3">
                        <a:lumMod val="20000"/>
                        <a:lumOff val="80000"/>
                      </a:schemeClr>
                    </a:gs>
                    <a:gs pos="18000">
                      <a:schemeClr val="tx1"/>
                    </a:gs>
                  </a:gsLst>
                  <a:lin ang="3900000" scaled="0"/>
                </a:gradFill>
                <a:effectLst/>
                <a:latin typeface="Segoe UI Semibold"/>
                <a:ea typeface="+mn-ea"/>
                <a:cs typeface="Segoe UI Semibold"/>
              </a:rPr>
              <a:t>Festival de habilidades de IA</a:t>
            </a:r>
          </a:p>
        </p:txBody>
      </p:sp>
      <p:sp>
        <p:nvSpPr>
          <p:cNvPr id="8" name="TextBox 7">
            <a:extLst>
              <a:ext uri="{FF2B5EF4-FFF2-40B4-BE49-F238E27FC236}">
                <a16:creationId xmlns:a16="http://schemas.microsoft.com/office/drawing/2014/main" id="{29AB7195-6F4D-F7F5-C446-62C7B446FD3B}"/>
              </a:ext>
            </a:extLst>
          </p:cNvPr>
          <p:cNvSpPr txBox="1"/>
          <p:nvPr userDrawn="1"/>
        </p:nvSpPr>
        <p:spPr>
          <a:xfrm>
            <a:off x="584200" y="3913438"/>
            <a:ext cx="4428067" cy="830997"/>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s" sz="2400" kern="1200" spc="0" baseline="0" dirty="0">
                <a:solidFill>
                  <a:schemeClr val="tx1"/>
                </a:solidFill>
                <a:latin typeface="+mn-lt"/>
                <a:ea typeface="+mn-ea"/>
                <a:cs typeface="Segoe UI" panose="020B0502040204020203" pitchFamily="34" charset="0"/>
              </a:rPr>
              <a:t>Desbloquee el futuro con 50 días de descubrimiento y aprendizaje de IA</a:t>
            </a:r>
          </a:p>
        </p:txBody>
      </p:sp>
      <p:sp>
        <p:nvSpPr>
          <p:cNvPr id="6" name="Text Placeholder 13">
            <a:extLst>
              <a:ext uri="{FF2B5EF4-FFF2-40B4-BE49-F238E27FC236}">
                <a16:creationId xmlns:a16="http://schemas.microsoft.com/office/drawing/2014/main" id="{BF9D2AB0-0CD1-9364-9ED8-A732DF353803}"/>
              </a:ext>
            </a:extLst>
          </p:cNvPr>
          <p:cNvSpPr txBox="1">
            <a:spLocks/>
          </p:cNvSpPr>
          <p:nvPr userDrawn="1"/>
        </p:nvSpPr>
        <p:spPr>
          <a:xfrm>
            <a:off x="584200" y="5931634"/>
            <a:ext cx="2978150" cy="431066"/>
          </a:xfrm>
          <a:prstGeom prst="roundRect">
            <a:avLst>
              <a:gd name="adj" fmla="val 12775"/>
            </a:avLst>
          </a:prstGeom>
          <a:solidFill>
            <a:schemeClr val="tx1">
              <a:alpha val="1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s"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#AISkillsFest • aka.ms/AISkillsFest</a:t>
            </a:r>
          </a:p>
        </p:txBody>
      </p:sp>
    </p:spTree>
    <p:extLst>
      <p:ext uri="{BB962C8B-B14F-4D97-AF65-F5344CB8AC3E}">
        <p14:creationId xmlns:p14="http://schemas.microsoft.com/office/powerpoint/2010/main" val="113070179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Slide BusinessUs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EFEF96-209D-07C9-4729-6230319774A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pic>
        <p:nvPicPr>
          <p:cNvPr id="3" name="MS logo white - EMF" descr="Versión de texto blanco del logotipo de Microsoft">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chemeClr val="tx1"/>
                </a:solidFill>
              </a:defRPr>
            </a:lvl1pPr>
          </a:lstStyle>
          <a:p>
            <a:pPr lvl="0"/>
            <a:r>
              <a:rPr lang="es"/>
              <a:t>Nombre del evento o título de la presentación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s"/>
              <a:t>Nombre del orador o texto del subtítulo</a:t>
            </a:r>
          </a:p>
        </p:txBody>
      </p:sp>
    </p:spTree>
    <p:extLst>
      <p:ext uri="{BB962C8B-B14F-4D97-AF65-F5344CB8AC3E}">
        <p14:creationId xmlns:p14="http://schemas.microsoft.com/office/powerpoint/2010/main" val="3579975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a16="http://schemas.microsoft.com/office/drawing/2014/main"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alkin BusinessUs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a:srcRect/>
          <a:stretch/>
        </p:blipFill>
        <p:spPr>
          <a:xfrm>
            <a:off x="0" y="1"/>
            <a:ext cx="12191998" cy="6857998"/>
          </a:xfrm>
          <a:prstGeom prst="rect">
            <a:avLst/>
          </a:prstGeom>
        </p:spPr>
      </p:pic>
      <p:pic>
        <p:nvPicPr>
          <p:cNvPr id="8" name="MS logo gray - EMF" descr="Logotipo de Microsoft, versión de texto gris">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0" name="Title 1">
            <a:extLst>
              <a:ext uri="{FF2B5EF4-FFF2-40B4-BE49-F238E27FC236}">
                <a16:creationId xmlns:a16="http://schemas.microsoft.com/office/drawing/2014/main" id="{D085D2F2-A028-0C92-5920-F5BB9E8B4610}"/>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s" sz="6000" b="1" kern="1200" cap="none" spc="-50" baseline="0" dirty="0">
                <a:ln w="3175">
                  <a:noFill/>
                </a:ln>
                <a:gradFill>
                  <a:gsLst>
                    <a:gs pos="10000">
                      <a:srgbClr val="091F2C"/>
                    </a:gs>
                    <a:gs pos="100000">
                      <a:schemeClr val="accent3"/>
                    </a:gs>
                  </a:gsLst>
                  <a:lin ang="3900000" scaled="0"/>
                </a:gradFill>
                <a:effectLst/>
                <a:latin typeface="Segoe UI Semibold"/>
                <a:ea typeface="+mn-ea"/>
                <a:cs typeface="Segoe UI Semibold"/>
              </a:rPr>
              <a:t>Microsoft</a:t>
            </a:r>
          </a:p>
          <a:p>
            <a:r>
              <a:rPr lang="es" sz="6000" b="1" kern="1200" cap="none" spc="-50" baseline="0" dirty="0">
                <a:ln w="3175">
                  <a:noFill/>
                </a:ln>
                <a:gradFill>
                  <a:gsLst>
                    <a:gs pos="10000">
                      <a:srgbClr val="091F2C"/>
                    </a:gs>
                    <a:gs pos="100000">
                      <a:schemeClr val="accent3"/>
                    </a:gs>
                  </a:gsLst>
                  <a:lin ang="3900000" scaled="0"/>
                </a:gradFill>
                <a:effectLst/>
                <a:latin typeface="Segoe UI Semibold"/>
                <a:ea typeface="+mn-ea"/>
                <a:cs typeface="Segoe UI Semibold"/>
              </a:rPr>
              <a:t>Festival de habilidades de IA</a:t>
            </a:r>
          </a:p>
        </p:txBody>
      </p:sp>
      <p:sp>
        <p:nvSpPr>
          <p:cNvPr id="3" name="TextBox 2">
            <a:extLst>
              <a:ext uri="{FF2B5EF4-FFF2-40B4-BE49-F238E27FC236}">
                <a16:creationId xmlns:a16="http://schemas.microsoft.com/office/drawing/2014/main" id="{6CBF758C-9727-79FC-38D4-62ACB9B2384D}"/>
              </a:ext>
            </a:extLst>
          </p:cNvPr>
          <p:cNvSpPr txBox="1"/>
          <p:nvPr userDrawn="1"/>
        </p:nvSpPr>
        <p:spPr>
          <a:xfrm>
            <a:off x="584201" y="3913438"/>
            <a:ext cx="4334932"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s" sz="2400" kern="1200" spc="0" baseline="0" dirty="0">
                <a:solidFill>
                  <a:srgbClr val="091F2C"/>
                </a:solidFill>
                <a:latin typeface="+mn-lt"/>
                <a:ea typeface="+mn-ea"/>
                <a:cs typeface="Segoe UI" panose="020B0502040204020203" pitchFamily="34" charset="0"/>
              </a:rPr>
              <a:t>Desbloquee el futuro con 50 días de descubrimiento y aprendizaje de IA</a:t>
            </a:r>
          </a:p>
        </p:txBody>
      </p:sp>
      <p:sp>
        <p:nvSpPr>
          <p:cNvPr id="4" name="Text Placeholder 13">
            <a:extLst>
              <a:ext uri="{FF2B5EF4-FFF2-40B4-BE49-F238E27FC236}">
                <a16:creationId xmlns:a16="http://schemas.microsoft.com/office/drawing/2014/main" id="{78EE843D-313F-0C2A-F910-A4A31E69BE09}"/>
              </a:ext>
            </a:extLst>
          </p:cNvPr>
          <p:cNvSpPr txBox="1">
            <a:spLocks/>
          </p:cNvSpPr>
          <p:nvPr userDrawn="1"/>
        </p:nvSpPr>
        <p:spPr>
          <a:xfrm>
            <a:off x="584200" y="5931634"/>
            <a:ext cx="2978150" cy="431066"/>
          </a:xfrm>
          <a:prstGeom prst="roundRect">
            <a:avLst>
              <a:gd name="adj" fmla="val 12775"/>
            </a:avLst>
          </a:prstGeom>
          <a:solidFill>
            <a:schemeClr val="bg1">
              <a:alpha val="7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s" sz="1400" b="0" i="0" u="none" strike="noStrike" kern="1200" cap="none" spc="0" normalizeH="0" baseline="0" noProof="0" dirty="0">
                <a:ln>
                  <a:noFill/>
                </a:ln>
                <a:solidFill>
                  <a:srgbClr val="091F2C"/>
                </a:solidFill>
                <a:effectLst/>
                <a:uLnTx/>
                <a:uFillTx/>
                <a:latin typeface="Segoe UI" panose="020B0502040204020203" pitchFamily="34" charset="0"/>
                <a:ea typeface="+mn-ea"/>
                <a:cs typeface="Segoe UI" panose="020B0502040204020203" pitchFamily="34" charset="0"/>
              </a:rPr>
              <a:t>#AISkillsFest • aka.ms/AISkillsFest</a:t>
            </a:r>
          </a:p>
        </p:txBody>
      </p:sp>
    </p:spTree>
    <p:extLst>
      <p:ext uri="{BB962C8B-B14F-4D97-AF65-F5344CB8AC3E}">
        <p14:creationId xmlns:p14="http://schemas.microsoft.com/office/powerpoint/2010/main" val="405793381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 Oth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a:srcRect/>
          <a:stretch/>
        </p:blipFill>
        <p:spPr>
          <a:xfrm>
            <a:off x="353" y="198"/>
            <a:ext cx="12191292" cy="6857602"/>
          </a:xfrm>
          <a:prstGeom prst="rect">
            <a:avLst/>
          </a:prstGeom>
        </p:spPr>
      </p:pic>
      <p:pic>
        <p:nvPicPr>
          <p:cNvPr id="3" name="MS logo white - EMF" descr="Versión de texto blanco del logotipo de Microsoft">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Title 1">
            <a:extLst>
              <a:ext uri="{FF2B5EF4-FFF2-40B4-BE49-F238E27FC236}">
                <a16:creationId xmlns:a16="http://schemas.microsoft.com/office/drawing/2014/main" id="{1011D580-164B-59F0-79BB-F0F25AFBCF38}"/>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pPr marL="0" algn="l" defTabSz="932742" rtl="0" eaLnBrk="1" latinLnBrk="0" hangingPunct="1">
              <a:lnSpc>
                <a:spcPct val="100000"/>
              </a:lnSpc>
              <a:spcBef>
                <a:spcPct val="0"/>
              </a:spcBef>
              <a:buNone/>
            </a:pPr>
            <a:r>
              <a:rPr lang="es" sz="6000" b="1" kern="1200" cap="none" spc="-50" baseline="0" dirty="0">
                <a:ln w="3175">
                  <a:noFill/>
                </a:ln>
                <a:gradFill>
                  <a:gsLst>
                    <a:gs pos="71000">
                      <a:schemeClr val="accent1">
                        <a:lumMod val="20000"/>
                        <a:lumOff val="80000"/>
                      </a:schemeClr>
                    </a:gs>
                    <a:gs pos="18000">
                      <a:schemeClr val="tx1"/>
                    </a:gs>
                  </a:gsLst>
                  <a:lin ang="3900000" scaled="0"/>
                </a:gradFill>
                <a:effectLst/>
                <a:latin typeface="Segoe UI Semibold"/>
                <a:ea typeface="+mn-ea"/>
                <a:cs typeface="Segoe UI Semibold"/>
              </a:rPr>
              <a:t>Microsoft</a:t>
            </a:r>
          </a:p>
          <a:p>
            <a:pPr marL="0" algn="l" defTabSz="932742" rtl="0" eaLnBrk="1" latinLnBrk="0" hangingPunct="1">
              <a:lnSpc>
                <a:spcPct val="100000"/>
              </a:lnSpc>
              <a:spcBef>
                <a:spcPct val="0"/>
              </a:spcBef>
              <a:buNone/>
            </a:pPr>
            <a:r>
              <a:rPr lang="es" sz="6000" b="1" kern="1200" cap="none" spc="-50" baseline="0" dirty="0">
                <a:ln w="3175">
                  <a:noFill/>
                </a:ln>
                <a:gradFill>
                  <a:gsLst>
                    <a:gs pos="71000">
                      <a:schemeClr val="accent1">
                        <a:lumMod val="20000"/>
                        <a:lumOff val="80000"/>
                      </a:schemeClr>
                    </a:gs>
                    <a:gs pos="18000">
                      <a:schemeClr val="tx1"/>
                    </a:gs>
                  </a:gsLst>
                  <a:lin ang="3900000" scaled="0"/>
                </a:gradFill>
                <a:effectLst/>
                <a:latin typeface="Segoe UI Semibold"/>
                <a:ea typeface="+mn-ea"/>
                <a:cs typeface="Segoe UI Semibold"/>
              </a:rPr>
              <a:t>Festival de habilidades de IA</a:t>
            </a:r>
          </a:p>
        </p:txBody>
      </p:sp>
      <p:sp>
        <p:nvSpPr>
          <p:cNvPr id="8" name="TextBox 7">
            <a:extLst>
              <a:ext uri="{FF2B5EF4-FFF2-40B4-BE49-F238E27FC236}">
                <a16:creationId xmlns:a16="http://schemas.microsoft.com/office/drawing/2014/main" id="{1FCAF911-0BB9-52A5-BE85-5023EF6D36DD}"/>
              </a:ext>
            </a:extLst>
          </p:cNvPr>
          <p:cNvSpPr txBox="1"/>
          <p:nvPr userDrawn="1"/>
        </p:nvSpPr>
        <p:spPr>
          <a:xfrm>
            <a:off x="584200" y="3913438"/>
            <a:ext cx="4428067" cy="830997"/>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s" sz="2400" kern="1200" spc="0" baseline="0" dirty="0">
                <a:solidFill>
                  <a:schemeClr val="tx1"/>
                </a:solidFill>
                <a:latin typeface="+mn-lt"/>
                <a:ea typeface="+mn-ea"/>
                <a:cs typeface="Segoe UI" panose="020B0502040204020203" pitchFamily="34" charset="0"/>
              </a:rPr>
              <a:t>Desbloquee el futuro con 50 días de descubrimiento y aprendizaje de IA</a:t>
            </a:r>
          </a:p>
        </p:txBody>
      </p:sp>
      <p:sp>
        <p:nvSpPr>
          <p:cNvPr id="6" name="Text Placeholder 13">
            <a:extLst>
              <a:ext uri="{FF2B5EF4-FFF2-40B4-BE49-F238E27FC236}">
                <a16:creationId xmlns:a16="http://schemas.microsoft.com/office/drawing/2014/main" id="{8D4C5BB2-093E-9A4E-8AEB-EFCD08FB2832}"/>
              </a:ext>
            </a:extLst>
          </p:cNvPr>
          <p:cNvSpPr txBox="1">
            <a:spLocks/>
          </p:cNvSpPr>
          <p:nvPr userDrawn="1"/>
        </p:nvSpPr>
        <p:spPr>
          <a:xfrm>
            <a:off x="584200" y="5931634"/>
            <a:ext cx="2978150" cy="431066"/>
          </a:xfrm>
          <a:prstGeom prst="roundRect">
            <a:avLst>
              <a:gd name="adj" fmla="val 12775"/>
            </a:avLst>
          </a:prstGeom>
          <a:solidFill>
            <a:schemeClr val="tx1">
              <a:alpha val="1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s" sz="14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#AISkillsFest • aka.ms/AISkillsFest</a:t>
            </a:r>
          </a:p>
        </p:txBody>
      </p:sp>
      <p:pic>
        <p:nvPicPr>
          <p:cNvPr id="7" name="Picture 6" descr="Una lupa pixelada">
            <a:extLst>
              <a:ext uri="{FF2B5EF4-FFF2-40B4-BE49-F238E27FC236}">
                <a16:creationId xmlns:a16="http://schemas.microsoft.com/office/drawing/2014/main" id="{71C979D9-A3D0-AC67-2384-B94A3F29681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911876" y="656372"/>
            <a:ext cx="1169349" cy="1177497"/>
          </a:xfrm>
          <a:prstGeom prst="rect">
            <a:avLst/>
          </a:prstGeom>
        </p:spPr>
      </p:pic>
    </p:spTree>
    <p:extLst>
      <p:ext uri="{BB962C8B-B14F-4D97-AF65-F5344CB8AC3E}">
        <p14:creationId xmlns:p14="http://schemas.microsoft.com/office/powerpoint/2010/main" val="2093750067"/>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lide Oth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FC294-8A26-120C-670A-C3BCB5E87EDD}"/>
              </a:ext>
            </a:extLst>
          </p:cNvPr>
          <p:cNvPicPr>
            <a:picLocks noChangeAspect="1"/>
          </p:cNvPicPr>
          <p:nvPr userDrawn="1"/>
        </p:nvPicPr>
        <p:blipFill>
          <a:blip r:embed="rId2"/>
          <a:srcRect/>
          <a:stretch/>
        </p:blipFill>
        <p:spPr>
          <a:xfrm>
            <a:off x="353" y="198"/>
            <a:ext cx="12191292" cy="6857602"/>
          </a:xfrm>
          <a:prstGeom prst="rect">
            <a:avLst/>
          </a:prstGeom>
        </p:spPr>
      </p:pic>
      <p:pic>
        <p:nvPicPr>
          <p:cNvPr id="3" name="MS logo white - EMF" descr="Versión de texto blanco del logotipo de Microsoft">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chemeClr val="tx1"/>
                </a:solidFill>
              </a:defRPr>
            </a:lvl1pPr>
          </a:lstStyle>
          <a:p>
            <a:pPr lvl="0"/>
            <a:r>
              <a:rPr lang="es"/>
              <a:t>Nombre del evento o título de la presentación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s"/>
              <a:t>Nombre del orador o texto del subtítulo</a:t>
            </a:r>
          </a:p>
        </p:txBody>
      </p:sp>
      <p:pic>
        <p:nvPicPr>
          <p:cNvPr id="7" name="Picture 6" descr="Una lupa pixelada">
            <a:extLst>
              <a:ext uri="{FF2B5EF4-FFF2-40B4-BE49-F238E27FC236}">
                <a16:creationId xmlns:a16="http://schemas.microsoft.com/office/drawing/2014/main" id="{B1695642-AB2C-145F-ADB1-B28A0E019D7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9911876" y="656372"/>
            <a:ext cx="1169349" cy="1177497"/>
          </a:xfrm>
          <a:prstGeom prst="rect">
            <a:avLst/>
          </a:prstGeom>
        </p:spPr>
      </p:pic>
    </p:spTree>
    <p:extLst>
      <p:ext uri="{BB962C8B-B14F-4D97-AF65-F5344CB8AC3E}">
        <p14:creationId xmlns:p14="http://schemas.microsoft.com/office/powerpoint/2010/main" val="522975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a16="http://schemas.microsoft.com/office/drawing/2014/main"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s"/>
              <a:t>Nombre del evento o título de la presentación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s"/>
              <a:t>Nombre del orador o texto del subtítulo</a:t>
            </a:r>
          </a:p>
        </p:txBody>
      </p:sp>
      <p:pic>
        <p:nvPicPr>
          <p:cNvPr id="2" name="MS logo white - EMF" descr="Versión de texto blanco del logotipo de Microsoft">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097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a16="http://schemas.microsoft.com/office/drawing/2014/main"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s"/>
              <a:t>Haga clic para editar el estilo del título principal</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dirty="0">
                <a:solidFill>
                  <a:srgbClr val="A3A3A3"/>
                </a:solidFill>
              </a:rPr>
              <a:t>Diseño del ELT</a:t>
            </a:r>
          </a:p>
        </p:txBody>
      </p:sp>
    </p:spTree>
    <p:extLst>
      <p:ext uri="{BB962C8B-B14F-4D97-AF65-F5344CB8AC3E}">
        <p14:creationId xmlns:p14="http://schemas.microsoft.com/office/powerpoint/2010/main" val="3384149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s"/>
              <a:t>Haga clic para editar el estilo del título principal</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Tree>
    <p:extLst>
      <p:ext uri="{BB962C8B-B14F-4D97-AF65-F5344CB8AC3E}">
        <p14:creationId xmlns:p14="http://schemas.microsoft.com/office/powerpoint/2010/main" val="426461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s"/>
              <a:t>Haga clic para editar el estilo del título principal</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5" name="Text Placeholder 4">
            <a:extLst>
              <a:ext uri="{FF2B5EF4-FFF2-40B4-BE49-F238E27FC236}">
                <a16:creationId xmlns:a16="http://schemas.microsoft.com/office/drawing/2014/main" id="{6D27357D-C2A1-F90B-D79A-258C57744D63}"/>
              </a:ext>
            </a:extLst>
          </p:cNvPr>
          <p:cNvSpPr>
            <a:spLocks noGrp="1"/>
          </p:cNvSpPr>
          <p:nvPr>
            <p:ph type="body" sz="quarter" idx="12"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s"/>
              <a:t>Haz clic para editar el estilo de cejas</a:t>
            </a:r>
          </a:p>
        </p:txBody>
      </p:sp>
    </p:spTree>
    <p:extLst>
      <p:ext uri="{BB962C8B-B14F-4D97-AF65-F5344CB8AC3E}">
        <p14:creationId xmlns:p14="http://schemas.microsoft.com/office/powerpoint/2010/main" val="276753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s"/>
              <a:t>Haga clic para editar el estilo del título principal</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dirty="0">
                <a:solidFill>
                  <a:srgbClr val="A3A3A3"/>
                </a:solidFill>
              </a:rPr>
              <a:t>Diseño del ELT</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s"/>
              <a:t>Haga clic para editar el estilo del título principal</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Tree>
    <p:extLst>
      <p:ext uri="{BB962C8B-B14F-4D97-AF65-F5344CB8AC3E}">
        <p14:creationId xmlns:p14="http://schemas.microsoft.com/office/powerpoint/2010/main" val="2642820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s"/>
              <a:t>Haga clic para editar el estilo del título principal</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s"/>
              <a:t>Haga clic para editar los estilos de texto maestro</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s"/>
              <a:t>Haga clic para editar los estilos de texto maestro</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Tree>
    <p:extLst>
      <p:ext uri="{BB962C8B-B14F-4D97-AF65-F5344CB8AC3E}">
        <p14:creationId xmlns:p14="http://schemas.microsoft.com/office/powerpoint/2010/main" val="1147939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s"/>
              <a:t>Haga clic para editar el estilo del título principal</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s"/>
              <a:t>Haga clic para editar los estilos de texto maestro</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s"/>
              <a:t>Haga clic para editar los estilos de texto maestro</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s" sz="1000" dirty="0">
                <a:solidFill>
                  <a:srgbClr val="A3A3A3"/>
                </a:solidFill>
              </a:rPr>
              <a:t>Diseño del ELT</a:t>
            </a:r>
          </a:p>
        </p:txBody>
      </p:sp>
    </p:spTree>
    <p:extLst>
      <p:ext uri="{BB962C8B-B14F-4D97-AF65-F5344CB8AC3E}">
        <p14:creationId xmlns:p14="http://schemas.microsoft.com/office/powerpoint/2010/main" val="2014902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lide BusinessUser">
    <p:bg>
      <p:bgPr>
        <a:solidFill>
          <a:schemeClr val="tx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0" y="0"/>
            <a:ext cx="12191998" cy="6857998"/>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s"/>
              <a:t>Nombre del evento o título de la presentación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s"/>
              <a:t>Nombre del orador o texto del subtítulo</a:t>
            </a:r>
          </a:p>
        </p:txBody>
      </p:sp>
      <p:pic>
        <p:nvPicPr>
          <p:cNvPr id="3" name="MS logo gray - EMF" descr="Logotipo de Microsoft, versión de texto gris">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42516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a16="http://schemas.microsoft.com/office/drawing/2014/main"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s"/>
              <a:t>Haga clic para editar el estilo del título principal</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s"/>
              <a:t>Haga clic para editar los estilos de texto maestro</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s"/>
              <a:t>Haga clic para editar los estilos de texto maestro</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s"/>
              <a:t>Haga clic para editar los estilos de texto maestro</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Tree>
    <p:extLst>
      <p:ext uri="{BB962C8B-B14F-4D97-AF65-F5344CB8AC3E}">
        <p14:creationId xmlns:p14="http://schemas.microsoft.com/office/powerpoint/2010/main" val="5204405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s"/>
              <a:t>Haga clic para editar el estilo del título principal</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s"/>
              <a:t>Haga clic para editar los estilos de texto maestro</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s"/>
              <a:t>Haga clic para editar los estilos de texto maestro</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s"/>
              <a:t>Haga clic para editar los estilos de texto maestro</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s"/>
              <a:t>Haga clic para editar los estilos de texto maestro</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Tree>
    <p:extLst>
      <p:ext uri="{BB962C8B-B14F-4D97-AF65-F5344CB8AC3E}">
        <p14:creationId xmlns:p14="http://schemas.microsoft.com/office/powerpoint/2010/main" val="17925665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s"/>
              <a:t>Haga clic para editar el estilo del título principal</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s"/>
              <a:t>Haga clic para editar los estilos de texto</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s"/>
              <a:t>Haga clic para editar los estilos de texto</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s"/>
              <a:t>Haga clic para editar los estilos de texto</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s"/>
              <a:t>Haga clic para editar los estilos de texto</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s"/>
              <a:t>Haga clic para editar los estilos de texto</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spTree>
    <p:extLst>
      <p:ext uri="{BB962C8B-B14F-4D97-AF65-F5344CB8AC3E}">
        <p14:creationId xmlns:p14="http://schemas.microsoft.com/office/powerpoint/2010/main" val="13648642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s"/>
              <a:t>Haga clic para editar el estilo del título principal</a:t>
            </a:r>
          </a:p>
        </p:txBody>
      </p:sp>
    </p:spTree>
    <p:extLst>
      <p:ext uri="{BB962C8B-B14F-4D97-AF65-F5344CB8AC3E}">
        <p14:creationId xmlns:p14="http://schemas.microsoft.com/office/powerpoint/2010/main" val="3295922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s"/>
              <a:t>Haga clic para editar el estilo del título principal</a:t>
            </a:r>
          </a:p>
        </p:txBody>
      </p:sp>
    </p:spTree>
    <p:extLst>
      <p:ext uri="{BB962C8B-B14F-4D97-AF65-F5344CB8AC3E}">
        <p14:creationId xmlns:p14="http://schemas.microsoft.com/office/powerpoint/2010/main" val="1630936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s"/>
              <a:t>Haga clic para editar el estilo del título principal</a:t>
            </a:r>
          </a:p>
        </p:txBody>
      </p:sp>
    </p:spTree>
    <p:extLst>
      <p:ext uri="{BB962C8B-B14F-4D97-AF65-F5344CB8AC3E}">
        <p14:creationId xmlns:p14="http://schemas.microsoft.com/office/powerpoint/2010/main" val="373122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s"/>
              <a:t>Diseño de foto cuadrada de título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s"/>
              <a:t>Haga clic para editar los estilos de texto maestro</a:t>
            </a:r>
          </a:p>
        </p:txBody>
      </p:sp>
      <p:sp>
        <p:nvSpPr>
          <p:cNvPr id="5" name="Picture Placeholder" descr="Esta foto es solo un 'marcador de posición'. Arrastra o suelta tu foto aquí, o haz clic y toca el centro para insertar una f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s" dirty="0"/>
              <a:t>Arrastra y suelta tu foto aquí </a:t>
            </a:r>
            <a:br>
              <a:rPr lang="en-US" dirty="0"/>
            </a:br>
            <a:r>
              <a:rPr lang="es" dirty="0"/>
              <a:t>o haz clic o toca el icono de abajo </a:t>
            </a:r>
            <a:br>
              <a:rPr lang="en-US" dirty="0"/>
            </a:br>
            <a:r>
              <a:rPr lang="es" dirty="0"/>
              <a:t>para insertarla</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dirty="0">
                <a:solidFill>
                  <a:srgbClr val="A3A3A3"/>
                </a:solidFill>
              </a:rPr>
              <a:t>Diseño del ELT</a:t>
            </a:r>
          </a:p>
        </p:txBody>
      </p:sp>
    </p:spTree>
    <p:extLst>
      <p:ext uri="{BB962C8B-B14F-4D97-AF65-F5344CB8AC3E}">
        <p14:creationId xmlns:p14="http://schemas.microsoft.com/office/powerpoint/2010/main" val="25177231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s"/>
              <a:t>Haga clic para editar el estilo del título principal</a:t>
            </a:r>
          </a:p>
        </p:txBody>
      </p:sp>
      <p:sp>
        <p:nvSpPr>
          <p:cNvPr id="4" name="Picture Placeholder" descr="Esta foto es solo un 'marcador de posición'. Arrastra o suelta tu foto aquí, o haz clic y toca el centro para insertar una f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s" dirty="0"/>
              <a:t>Arrastra y suelta tu foto aquí </a:t>
            </a:r>
            <a:br>
              <a:rPr lang="en-US" dirty="0"/>
            </a:br>
            <a:r>
              <a:rPr lang="es" dirty="0"/>
              <a:t>o haz clic o toca el icono de abajo </a:t>
            </a:r>
            <a:br>
              <a:rPr lang="en-US" dirty="0"/>
            </a:br>
            <a:r>
              <a:rPr lang="es" dirty="0"/>
              <a:t>para insertarla</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dirty="0">
                <a:solidFill>
                  <a:srgbClr val="A3A3A3"/>
                </a:solidFill>
              </a:rPr>
              <a:t>Diseño del ELT</a:t>
            </a:r>
          </a:p>
        </p:txBody>
      </p:sp>
    </p:spTree>
    <p:extLst>
      <p:ext uri="{BB962C8B-B14F-4D97-AF65-F5344CB8AC3E}">
        <p14:creationId xmlns:p14="http://schemas.microsoft.com/office/powerpoint/2010/main" val="26422629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s"/>
              <a:t>Diseño de foto cuadrada con texto más pequeño</a:t>
            </a:r>
          </a:p>
        </p:txBody>
      </p:sp>
      <p:sp>
        <p:nvSpPr>
          <p:cNvPr id="4" name="Picture Placeholder" descr="Esta foto es solo un 'marcador de posición'. Arrastra o suelta tu foto aquí, o haz clic y toca el centro para insertar una f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s" dirty="0"/>
              <a:t>Arrastra y suelta tu foto aquí </a:t>
            </a:r>
            <a:br>
              <a:rPr lang="en-US" dirty="0"/>
            </a:br>
            <a:r>
              <a:rPr lang="es" dirty="0"/>
              <a:t>o haz clic o toca el icono de abajo </a:t>
            </a:r>
            <a:br>
              <a:rPr lang="en-US" dirty="0"/>
            </a:br>
            <a:r>
              <a:rPr lang="es" dirty="0"/>
              <a:t>para insertarla</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dirty="0">
                <a:solidFill>
                  <a:srgbClr val="A3A3A3"/>
                </a:solidFill>
              </a:rPr>
              <a:t>Diseño del ELT</a:t>
            </a:r>
          </a:p>
        </p:txBody>
      </p:sp>
    </p:spTree>
    <p:extLst>
      <p:ext uri="{BB962C8B-B14F-4D97-AF65-F5344CB8AC3E}">
        <p14:creationId xmlns:p14="http://schemas.microsoft.com/office/powerpoint/2010/main" val="16526482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Esta foto es solo un 'marcador de posición'. Arrastra o suelta tu foto aquí, o haz clic y toca el centro para insertar una f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s" dirty="0"/>
              <a:t>Arrastra y suelta tu foto aquí </a:t>
            </a:r>
            <a:br>
              <a:rPr lang="en-US" dirty="0"/>
            </a:br>
            <a:r>
              <a:rPr lang="es" dirty="0"/>
              <a:t>o haz clic o toca el icono de abajo </a:t>
            </a:r>
            <a:br>
              <a:rPr lang="en-US" dirty="0"/>
            </a:br>
            <a:r>
              <a:rPr lang="es" dirty="0"/>
              <a:t>para insertarla</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s"/>
              <a:t>Haga clic para editar el estilo del título principal</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dirty="0">
                <a:solidFill>
                  <a:srgbClr val="A3A3A3"/>
                </a:solidFill>
              </a:rPr>
              <a:t>Diseño del ELT</a:t>
            </a:r>
          </a:p>
        </p:txBody>
      </p:sp>
    </p:spTree>
    <p:extLst>
      <p:ext uri="{BB962C8B-B14F-4D97-AF65-F5344CB8AC3E}">
        <p14:creationId xmlns:p14="http://schemas.microsoft.com/office/powerpoint/2010/main" val="13435319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Oth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a:srcRect/>
          <a:stretch/>
        </p:blipFill>
        <p:spPr>
          <a:xfrm>
            <a:off x="176" y="198"/>
            <a:ext cx="12191647" cy="6857801"/>
          </a:xfrm>
          <a:prstGeom prst="rect">
            <a:avLst/>
          </a:prstGeom>
        </p:spPr>
      </p:pic>
      <p:pic>
        <p:nvPicPr>
          <p:cNvPr id="8" name="MS logo gray - EMF" descr="Logotipo de Microsoft, versión de texto gris">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extBox 2">
            <a:extLst>
              <a:ext uri="{FF2B5EF4-FFF2-40B4-BE49-F238E27FC236}">
                <a16:creationId xmlns:a16="http://schemas.microsoft.com/office/drawing/2014/main" id="{1B891C28-3B2F-0657-D2A7-15F18F1BE91D}"/>
              </a:ext>
            </a:extLst>
          </p:cNvPr>
          <p:cNvSpPr txBox="1"/>
          <p:nvPr userDrawn="1"/>
        </p:nvSpPr>
        <p:spPr>
          <a:xfrm>
            <a:off x="584201" y="3913438"/>
            <a:ext cx="4334932" cy="830997"/>
          </a:xfrm>
          <a:prstGeom prst="rect">
            <a:avLst/>
          </a:prstGeom>
          <a:noFill/>
        </p:spPr>
        <p:txBody>
          <a:bodyPr wrap="square" lIns="0">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s" sz="2400" kern="1200" spc="0" baseline="0" dirty="0">
                <a:solidFill>
                  <a:srgbClr val="091F2C"/>
                </a:solidFill>
                <a:latin typeface="+mn-lt"/>
                <a:ea typeface="+mn-ea"/>
                <a:cs typeface="Segoe UI" panose="020B0502040204020203" pitchFamily="34" charset="0"/>
              </a:rPr>
              <a:t>Desbloquee el futuro con 50 días de descubrimiento y aprendizaje de IA</a:t>
            </a:r>
          </a:p>
        </p:txBody>
      </p:sp>
      <p:sp>
        <p:nvSpPr>
          <p:cNvPr id="4" name="Title 1">
            <a:extLst>
              <a:ext uri="{FF2B5EF4-FFF2-40B4-BE49-F238E27FC236}">
                <a16:creationId xmlns:a16="http://schemas.microsoft.com/office/drawing/2014/main" id="{A27EC985-EC94-BB57-49AF-164D8F951B14}"/>
              </a:ext>
            </a:extLst>
          </p:cNvPr>
          <p:cNvSpPr txBox="1">
            <a:spLocks/>
          </p:cNvSpPr>
          <p:nvPr userDrawn="1"/>
        </p:nvSpPr>
        <p:spPr bwMode="white">
          <a:xfrm>
            <a:off x="584200" y="1942485"/>
            <a:ext cx="5577840"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s" sz="6000" b="1" kern="1200" cap="none" spc="-50" baseline="0" dirty="0">
                <a:ln w="3175">
                  <a:noFill/>
                </a:ln>
                <a:gradFill>
                  <a:gsLst>
                    <a:gs pos="40000">
                      <a:srgbClr val="2A446F"/>
                    </a:gs>
                    <a:gs pos="80000">
                      <a:schemeClr val="accent1"/>
                    </a:gs>
                  </a:gsLst>
                  <a:lin ang="3900000" scaled="0"/>
                </a:gradFill>
                <a:effectLst/>
                <a:latin typeface="Segoe UI Semibold"/>
                <a:ea typeface="+mn-ea"/>
                <a:cs typeface="Segoe UI Semibold"/>
              </a:rPr>
              <a:t>Microsoft</a:t>
            </a:r>
          </a:p>
          <a:p>
            <a:r>
              <a:rPr lang="es" sz="6000" b="1" kern="1200" cap="none" spc="-50" baseline="0" dirty="0">
                <a:ln w="3175">
                  <a:noFill/>
                </a:ln>
                <a:gradFill>
                  <a:gsLst>
                    <a:gs pos="40000">
                      <a:srgbClr val="2A446F"/>
                    </a:gs>
                    <a:gs pos="80000">
                      <a:schemeClr val="accent1"/>
                    </a:gs>
                  </a:gsLst>
                  <a:lin ang="3900000" scaled="0"/>
                </a:gradFill>
                <a:effectLst/>
                <a:latin typeface="Segoe UI Semibold"/>
                <a:ea typeface="+mn-ea"/>
                <a:cs typeface="Segoe UI Semibold"/>
              </a:rPr>
              <a:t>Festival de habilidades de IA</a:t>
            </a:r>
          </a:p>
        </p:txBody>
      </p:sp>
      <p:sp>
        <p:nvSpPr>
          <p:cNvPr id="5" name="Text Placeholder 13">
            <a:extLst>
              <a:ext uri="{FF2B5EF4-FFF2-40B4-BE49-F238E27FC236}">
                <a16:creationId xmlns:a16="http://schemas.microsoft.com/office/drawing/2014/main" id="{4BFBD310-09E8-7A45-1870-D1A8EB8E5E1D}"/>
              </a:ext>
            </a:extLst>
          </p:cNvPr>
          <p:cNvSpPr txBox="1">
            <a:spLocks/>
          </p:cNvSpPr>
          <p:nvPr userDrawn="1"/>
        </p:nvSpPr>
        <p:spPr>
          <a:xfrm>
            <a:off x="584200" y="5931634"/>
            <a:ext cx="2978150" cy="431066"/>
          </a:xfrm>
          <a:prstGeom prst="roundRect">
            <a:avLst>
              <a:gd name="adj" fmla="val 12775"/>
            </a:avLst>
          </a:prstGeom>
          <a:solidFill>
            <a:schemeClr val="bg1">
              <a:alpha val="70000"/>
            </a:schemeClr>
          </a:solidFill>
          <a:ln w="12700">
            <a:no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s" sz="1400" b="0" i="0" u="none" strike="noStrike" kern="1200" cap="none" spc="0" normalizeH="0" baseline="0" noProof="0" dirty="0">
                <a:ln>
                  <a:noFill/>
                </a:ln>
                <a:solidFill>
                  <a:srgbClr val="091F2C"/>
                </a:solidFill>
                <a:effectLst/>
                <a:uLnTx/>
                <a:uFillTx/>
                <a:latin typeface="Segoe UI" panose="020B0502040204020203" pitchFamily="34" charset="0"/>
                <a:ea typeface="+mn-ea"/>
                <a:cs typeface="Segoe UI" panose="020B0502040204020203" pitchFamily="34" charset="0"/>
              </a:rPr>
              <a:t>#AISkillsFest • aka.ms/AISkillsFest</a:t>
            </a:r>
          </a:p>
        </p:txBody>
      </p:sp>
      <p:pic>
        <p:nvPicPr>
          <p:cNvPr id="6" name="Picture 5" descr="Una lupa pixelada">
            <a:extLst>
              <a:ext uri="{FF2B5EF4-FFF2-40B4-BE49-F238E27FC236}">
                <a16:creationId xmlns:a16="http://schemas.microsoft.com/office/drawing/2014/main" id="{5B22BC07-483D-7908-176E-F5638FEA0A0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057926" y="656372"/>
            <a:ext cx="1169349" cy="1177497"/>
          </a:xfrm>
          <a:prstGeom prst="rect">
            <a:avLst/>
          </a:prstGeom>
        </p:spPr>
      </p:pic>
    </p:spTree>
    <p:extLst>
      <p:ext uri="{BB962C8B-B14F-4D97-AF65-F5344CB8AC3E}">
        <p14:creationId xmlns:p14="http://schemas.microsoft.com/office/powerpoint/2010/main" val="760158261"/>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Esta foto es solo un 'marcador de posición'. Arrastra o suelta tu foto aquí, o haz clic y toca el centro para insertar una f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s" dirty="0"/>
              <a:t>Arrastra y suelta tu foto aquí </a:t>
            </a:r>
            <a:br>
              <a:rPr lang="en-US" dirty="0"/>
            </a:br>
            <a:r>
              <a:rPr lang="es" dirty="0"/>
              <a:t>o haz clic o toca el icono de abajo </a:t>
            </a:r>
            <a:br>
              <a:rPr lang="en-US" dirty="0"/>
            </a:br>
            <a:r>
              <a:rPr lang="es" dirty="0"/>
              <a:t>para insertarla</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s"/>
              <a:t>Haga clic para editar el </a:t>
            </a:r>
            <a:br>
              <a:rPr lang="en-US"/>
            </a:br>
            <a:r>
              <a:rPr lang="es"/>
              <a:t>estilo del título principal</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dirty="0">
                <a:solidFill>
                  <a:srgbClr val="A3A3A3"/>
                </a:solidFill>
              </a:rPr>
              <a:t>Diseño del ELT</a:t>
            </a:r>
          </a:p>
        </p:txBody>
      </p:sp>
    </p:spTree>
    <p:extLst>
      <p:ext uri="{BB962C8B-B14F-4D97-AF65-F5344CB8AC3E}">
        <p14:creationId xmlns:p14="http://schemas.microsoft.com/office/powerpoint/2010/main" val="37652569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Esta foto es solo un 'marcador de posición'. Arrastra o suelta tu foto aquí, o haz clic y toca el centro para insertar una f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s" dirty="0"/>
              <a:t>Arrastra y suelta tu foto aquí </a:t>
            </a:r>
            <a:br>
              <a:rPr lang="en-US" dirty="0"/>
            </a:br>
            <a:r>
              <a:rPr lang="es" dirty="0"/>
              <a:t>o haz clic o toca el icono de abajo </a:t>
            </a:r>
            <a:br>
              <a:rPr lang="en-US" dirty="0"/>
            </a:br>
            <a:r>
              <a:rPr lang="es" dirty="0"/>
              <a:t>para insertarla</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s"/>
              <a:t>Haga clic para editar el </a:t>
            </a:r>
            <a:br>
              <a:rPr lang="en-US"/>
            </a:br>
            <a:r>
              <a:rPr lang="es"/>
              <a:t>estilo del título principal</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dirty="0">
                <a:solidFill>
                  <a:srgbClr val="A3A3A3"/>
                </a:solidFill>
              </a:rPr>
              <a:t>Diseño del ELT</a:t>
            </a:r>
          </a:p>
        </p:txBody>
      </p:sp>
    </p:spTree>
    <p:extLst>
      <p:ext uri="{BB962C8B-B14F-4D97-AF65-F5344CB8AC3E}">
        <p14:creationId xmlns:p14="http://schemas.microsoft.com/office/powerpoint/2010/main" val="17308441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s"/>
              <a:t>Haga clic para editar el estilo del título principal</a:t>
            </a:r>
          </a:p>
        </p:txBody>
      </p:sp>
      <p:sp>
        <p:nvSpPr>
          <p:cNvPr id="4" name="Picture Placeholder" descr="Esta foto es solo un 'marcador de posición'. Arrastra o suelta tu foto aquí, o haz clic y toca el centro para insertar una f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s" dirty="0"/>
              <a:t>Arrastra y suelta tu foto aquí </a:t>
            </a:r>
            <a:br>
              <a:rPr lang="en-US" dirty="0"/>
            </a:br>
            <a:r>
              <a:rPr lang="es" dirty="0"/>
              <a:t>o haz clic o toca el icono de abajo </a:t>
            </a:r>
            <a:br>
              <a:rPr lang="en-US" dirty="0"/>
            </a:br>
            <a:r>
              <a:rPr lang="es" dirty="0"/>
              <a:t>para insertarla</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dirty="0">
                <a:solidFill>
                  <a:srgbClr val="A3A3A3"/>
                </a:solidFill>
              </a:rPr>
              <a:t>Diseño del ELT</a:t>
            </a:r>
          </a:p>
        </p:txBody>
      </p:sp>
    </p:spTree>
    <p:extLst>
      <p:ext uri="{BB962C8B-B14F-4D97-AF65-F5344CB8AC3E}">
        <p14:creationId xmlns:p14="http://schemas.microsoft.com/office/powerpoint/2010/main" val="3679576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s"/>
              <a:t>Haga clic para editar el estilo del título principal</a:t>
            </a:r>
          </a:p>
        </p:txBody>
      </p:sp>
      <p:sp>
        <p:nvSpPr>
          <p:cNvPr id="4" name="Picture Placeholder" descr="Esta foto es solo un 'marcador de posición'. Arrastra o suelta tu foto aquí, o haz clic y toca el centro para insertar una f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s" dirty="0"/>
              <a:t>Arrastra y suelta tu foto aquí </a:t>
            </a:r>
            <a:br>
              <a:rPr lang="en-US" dirty="0"/>
            </a:br>
            <a:r>
              <a:rPr lang="es" dirty="0"/>
              <a:t>o haz clic o toca el icono de abajo </a:t>
            </a:r>
            <a:br>
              <a:rPr lang="en-US" dirty="0"/>
            </a:br>
            <a:r>
              <a:rPr lang="es" dirty="0"/>
              <a:t>para insertarla</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dirty="0">
                <a:solidFill>
                  <a:srgbClr val="A3A3A3"/>
                </a:solidFill>
              </a:rPr>
              <a:t>Diseño del ELT</a:t>
            </a:r>
          </a:p>
        </p:txBody>
      </p:sp>
    </p:spTree>
    <p:extLst>
      <p:ext uri="{BB962C8B-B14F-4D97-AF65-F5344CB8AC3E}">
        <p14:creationId xmlns:p14="http://schemas.microsoft.com/office/powerpoint/2010/main" val="3014317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s"/>
              <a:t>Haga clic para editar el estilo del título principal</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s"/>
              <a:t>Haga clic para editar los estilos de texto maestro</a:t>
            </a:r>
          </a:p>
        </p:txBody>
      </p:sp>
      <p:sp>
        <p:nvSpPr>
          <p:cNvPr id="9" name="Picture Placeholder" descr="Esta foto es solo un 'marcador de posición'. Arrastra o suelta tu foto aquí, o haz clic y toca el centro para insertar una f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s" dirty="0"/>
              <a:t>Arrastra y suelta tu foto aquí </a:t>
            </a:r>
            <a:br>
              <a:rPr lang="en-US" dirty="0"/>
            </a:br>
            <a:r>
              <a:rPr lang="es" dirty="0"/>
              <a:t>o haz clic o toca el icono de abajo </a:t>
            </a:r>
            <a:br>
              <a:rPr lang="en-US" dirty="0"/>
            </a:br>
            <a:r>
              <a:rPr lang="es" dirty="0"/>
              <a:t>para insertarla</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s"/>
              <a:t>Haga clic para editar los estilos de texto maestro</a:t>
            </a:r>
          </a:p>
        </p:txBody>
      </p:sp>
      <p:sp>
        <p:nvSpPr>
          <p:cNvPr id="11" name="Picture Placeholder" descr="Esta foto es solo un 'marcador de posición'. Arrastra o suelta tu foto aquí, o haz clic y toca el centro para insertar una f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s" dirty="0"/>
              <a:t>Arrastra y suelta tu foto aquí </a:t>
            </a:r>
            <a:br>
              <a:rPr lang="en-US" dirty="0"/>
            </a:br>
            <a:r>
              <a:rPr lang="es" dirty="0"/>
              <a:t>o haz clic o toca el icono de abajo </a:t>
            </a:r>
            <a:br>
              <a:rPr lang="en-US" dirty="0"/>
            </a:br>
            <a:r>
              <a:rPr lang="es" dirty="0"/>
              <a:t>para insertarla</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dirty="0">
                <a:solidFill>
                  <a:srgbClr val="A3A3A3"/>
                </a:solidFill>
              </a:rPr>
              <a:t>Diseño del ELT</a:t>
            </a:r>
          </a:p>
        </p:txBody>
      </p:sp>
    </p:spTree>
    <p:extLst>
      <p:ext uri="{BB962C8B-B14F-4D97-AF65-F5344CB8AC3E}">
        <p14:creationId xmlns:p14="http://schemas.microsoft.com/office/powerpoint/2010/main" val="9275454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s"/>
              <a:t>Haga clic para editar el estilo del título principal</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s"/>
              <a:t>Haga clic para editar los estilos de texto maestro</a:t>
            </a:r>
          </a:p>
        </p:txBody>
      </p:sp>
      <p:sp>
        <p:nvSpPr>
          <p:cNvPr id="9" name="Picture Placeholder" descr="Esta foto es solo un 'marcador de posición'. Arrastra o suelta tu foto aquí, o haz clic y toca el centro para insertar una f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s" dirty="0"/>
              <a:t>Arrastra y suelta tu foto aquí </a:t>
            </a:r>
            <a:br>
              <a:rPr lang="en-US" dirty="0"/>
            </a:br>
            <a:r>
              <a:rPr lang="es" dirty="0"/>
              <a:t>o haz clic o toca el icono de abajo </a:t>
            </a:r>
            <a:br>
              <a:rPr lang="en-US" dirty="0"/>
            </a:br>
            <a:r>
              <a:rPr lang="es" dirty="0"/>
              <a:t>para insertarla</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s"/>
              <a:t>Haga clic para editar los estilos de texto maestro</a:t>
            </a:r>
          </a:p>
        </p:txBody>
      </p:sp>
      <p:sp>
        <p:nvSpPr>
          <p:cNvPr id="10" name="Picture Placeholder" descr="Esta foto es solo un 'marcador de posición'. Arrastra o suelta tu foto aquí, o haz clic y toca el centro para insertar una f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s" dirty="0"/>
              <a:t>Arrastra y suelta tu foto aquí </a:t>
            </a:r>
            <a:br>
              <a:rPr lang="en-US" dirty="0"/>
            </a:br>
            <a:r>
              <a:rPr lang="es" dirty="0"/>
              <a:t>o haz clic o toca el icono de abajo </a:t>
            </a:r>
            <a:br>
              <a:rPr lang="en-US" dirty="0"/>
            </a:br>
            <a:r>
              <a:rPr lang="es" dirty="0"/>
              <a:t>para insertarla</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s"/>
              <a:t>Haga clic para editar los estilos de texto maestro</a:t>
            </a:r>
          </a:p>
        </p:txBody>
      </p:sp>
      <p:sp>
        <p:nvSpPr>
          <p:cNvPr id="11" name="Picture Placeholder" descr="Esta foto es solo un 'marcador de posición'. Arrastra o suelta tu foto aquí, o haz clic y toca el centro para insertar una f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s" dirty="0"/>
              <a:t>Arrastra y suelta tu foto aquí </a:t>
            </a:r>
            <a:br>
              <a:rPr lang="en-US" dirty="0"/>
            </a:br>
            <a:r>
              <a:rPr lang="es" dirty="0"/>
              <a:t>o haz clic o toca el icono de abajo </a:t>
            </a:r>
            <a:br>
              <a:rPr lang="en-US" dirty="0"/>
            </a:br>
            <a:r>
              <a:rPr lang="es" dirty="0"/>
              <a:t>para insertarla</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dirty="0">
                <a:solidFill>
                  <a:srgbClr val="A3A3A3"/>
                </a:solidFill>
              </a:rPr>
              <a:t>Diseño del ELT</a:t>
            </a:r>
          </a:p>
        </p:txBody>
      </p:sp>
    </p:spTree>
    <p:extLst>
      <p:ext uri="{BB962C8B-B14F-4D97-AF65-F5344CB8AC3E}">
        <p14:creationId xmlns:p14="http://schemas.microsoft.com/office/powerpoint/2010/main" val="353393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s"/>
              <a:t>Haga clic para editar el estilo del título principal</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s"/>
              <a:t>Haga clic para editar los estilos de texto maestro</a:t>
            </a:r>
          </a:p>
        </p:txBody>
      </p:sp>
      <p:sp>
        <p:nvSpPr>
          <p:cNvPr id="9" name="Picture Placeholder" descr="Esta foto es solo un 'marcador de posición'. Arrastra o suelta tu foto aquí, o haz clic y toca el centro para insertar una f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dirty="0"/>
              <a:t>Arrastra y suelta tu foto aquí </a:t>
            </a:r>
            <a:br>
              <a:rPr lang="en-US" dirty="0"/>
            </a:br>
            <a:r>
              <a:rPr lang="es" dirty="0"/>
              <a:t>o haz clic o toca el icono de abajo </a:t>
            </a:r>
            <a:br>
              <a:rPr lang="en-US" dirty="0"/>
            </a:br>
            <a:r>
              <a:rPr lang="es" dirty="0"/>
              <a:t>para insertarla</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s"/>
              <a:t>Haga clic para editar los estilos de texto maestro</a:t>
            </a:r>
          </a:p>
        </p:txBody>
      </p:sp>
      <p:sp>
        <p:nvSpPr>
          <p:cNvPr id="10" name="Picture Placeholder" descr="Esta foto es solo un 'marcador de posición'. Arrastra o suelta tu foto aquí, o haz clic y toca el centro para insertar una f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dirty="0"/>
              <a:t>Arrastra y suelta tu foto aquí </a:t>
            </a:r>
            <a:br>
              <a:rPr lang="en-US" dirty="0"/>
            </a:br>
            <a:r>
              <a:rPr lang="es" dirty="0"/>
              <a:t>o haz clic o toca el icono de abajo </a:t>
            </a:r>
            <a:br>
              <a:rPr lang="en-US" dirty="0"/>
            </a:br>
            <a:r>
              <a:rPr lang="es" dirty="0"/>
              <a:t>para insertarla</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s"/>
              <a:t>Haga clic para editar los estilos de texto maestro</a:t>
            </a:r>
          </a:p>
        </p:txBody>
      </p:sp>
      <p:sp>
        <p:nvSpPr>
          <p:cNvPr id="11" name="Picture Placeholder" descr="Esta foto es solo un 'marcador de posición'. Arrastra o suelta tu foto aquí, o haz clic y toca el centro para insertar una f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dirty="0"/>
              <a:t>Arrastra y suelta tu foto aquí </a:t>
            </a:r>
            <a:br>
              <a:rPr lang="en-US" dirty="0"/>
            </a:br>
            <a:r>
              <a:rPr lang="es" dirty="0"/>
              <a:t>o haz clic o toca el icono de abajo </a:t>
            </a:r>
            <a:br>
              <a:rPr lang="en-US" dirty="0"/>
            </a:br>
            <a:r>
              <a:rPr lang="es" dirty="0"/>
              <a:t>para insertarla</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s"/>
              <a:t>Haga clic para editar los estilos de texto maestro</a:t>
            </a:r>
          </a:p>
        </p:txBody>
      </p:sp>
      <p:sp>
        <p:nvSpPr>
          <p:cNvPr id="14" name="Picture Placeholder" descr="Esta foto es solo un 'marcador de posición'. Arrastra o suelta tu foto aquí, o haz clic y toca el centro para insertar una f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dirty="0"/>
              <a:t>Pega y suelta tu foto aquí </a:t>
            </a:r>
            <a:br>
              <a:rPr lang="en-US" dirty="0"/>
            </a:br>
            <a:r>
              <a:rPr lang="es" dirty="0"/>
              <a:t>o haz clic o toca el icono de abajo </a:t>
            </a:r>
            <a:br>
              <a:rPr lang="en-US" dirty="0"/>
            </a:br>
            <a:r>
              <a:rPr lang="es" dirty="0"/>
              <a:t>para insertarla</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dirty="0">
                <a:solidFill>
                  <a:srgbClr val="A3A3A3"/>
                </a:solidFill>
              </a:rPr>
              <a:t>Diseño del ELT</a:t>
            </a:r>
          </a:p>
        </p:txBody>
      </p:sp>
    </p:spTree>
    <p:extLst>
      <p:ext uri="{BB962C8B-B14F-4D97-AF65-F5344CB8AC3E}">
        <p14:creationId xmlns:p14="http://schemas.microsoft.com/office/powerpoint/2010/main" val="11594090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s"/>
              <a:t>Haga clic para editar el estilo del título principal</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3" name="Picture Placeholder" descr="Esta foto es solo un 'marcador de posición'. Arrastra o suelta tu foto aquí, o haz clic y toca el centro para insertar una f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s" dirty="0"/>
              <a:t>Arrastra y suelta tu foto aquí </a:t>
            </a:r>
            <a:br>
              <a:rPr lang="en-US" dirty="0"/>
            </a:br>
            <a:r>
              <a:rPr lang="es" dirty="0"/>
              <a:t>o haz clic o toca el icono de abajo </a:t>
            </a:r>
            <a:br>
              <a:rPr lang="en-US" dirty="0"/>
            </a:br>
            <a:r>
              <a:rPr lang="es" dirty="0"/>
              <a:t>para insertarla</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5" name="Picture Placeholder" descr="Esta foto es solo un 'marcador de posición'. Arrastra o suelta tu foto aquí, o haz clic y toca el centro para insertar una f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s" dirty="0"/>
              <a:t>Arrastra y suelta tu foto aquí </a:t>
            </a:r>
            <a:br>
              <a:rPr lang="en-US" dirty="0"/>
            </a:br>
            <a:r>
              <a:rPr lang="es" dirty="0"/>
              <a:t>o haz clic o toca el icono de abajo </a:t>
            </a:r>
            <a:br>
              <a:rPr lang="en-US" dirty="0"/>
            </a:br>
            <a:r>
              <a:rPr lang="es" dirty="0"/>
              <a:t>para insertarla</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dirty="0">
                <a:solidFill>
                  <a:srgbClr val="A3A3A3"/>
                </a:solidFill>
              </a:rPr>
              <a:t>Diseño del ELT</a:t>
            </a:r>
          </a:p>
        </p:txBody>
      </p:sp>
    </p:spTree>
    <p:extLst>
      <p:ext uri="{BB962C8B-B14F-4D97-AF65-F5344CB8AC3E}">
        <p14:creationId xmlns:p14="http://schemas.microsoft.com/office/powerpoint/2010/main" val="64359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s"/>
              <a:t>Haga clic para editar el estilo del título principal</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3" name="Picture Placeholder" descr="Esta foto es solo un 'marcador de posición'. Arrastra o suelta tu foto aquí, o haz clic y toca el centro para insertar una f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dirty="0"/>
              <a:t>Arrastra y suelta tu foto aquí </a:t>
            </a:r>
            <a:br>
              <a:rPr lang="en-US" dirty="0"/>
            </a:br>
            <a:r>
              <a:rPr lang="es" dirty="0"/>
              <a:t>o haz clic o toca el icono de abajo </a:t>
            </a:r>
            <a:br>
              <a:rPr lang="en-US" dirty="0"/>
            </a:br>
            <a:r>
              <a:rPr lang="es" dirty="0"/>
              <a:t>para insertarla</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5" name="Picture Placeholder" descr="Esta foto es solo un 'marcador de posición'. Arrastra o suelta tu foto aquí, o haz clic y toca el centro para insertar una f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dirty="0"/>
              <a:t>Arrastra y suelta tu foto aquí </a:t>
            </a:r>
            <a:br>
              <a:rPr lang="en-US" dirty="0"/>
            </a:br>
            <a:r>
              <a:rPr lang="es" dirty="0"/>
              <a:t>o haz clic o toca el icono de abajo </a:t>
            </a:r>
            <a:br>
              <a:rPr lang="en-US" dirty="0"/>
            </a:br>
            <a:r>
              <a:rPr lang="es" dirty="0"/>
              <a:t>para insertarla</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7" name="Picture Placeholder" descr="Esta foto es solo un 'marcador de posición'. Arrastra o suelta tu foto aquí, o haz clic y toca el centro para insertar una f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dirty="0"/>
              <a:t>Arrastra y suelta tu foto aquí </a:t>
            </a:r>
            <a:br>
              <a:rPr lang="en-US" dirty="0"/>
            </a:br>
            <a:r>
              <a:rPr lang="es" dirty="0"/>
              <a:t>o haz clic o toca el icono de abajo </a:t>
            </a:r>
            <a:br>
              <a:rPr lang="en-US" dirty="0"/>
            </a:br>
            <a:r>
              <a:rPr lang="es" dirty="0"/>
              <a:t>para insertarla</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dirty="0">
                <a:solidFill>
                  <a:srgbClr val="A3A3A3"/>
                </a:solidFill>
              </a:rPr>
              <a:t>Diseño del ELT</a:t>
            </a:r>
          </a:p>
        </p:txBody>
      </p:sp>
    </p:spTree>
    <p:extLst>
      <p:ext uri="{BB962C8B-B14F-4D97-AF65-F5344CB8AC3E}">
        <p14:creationId xmlns:p14="http://schemas.microsoft.com/office/powerpoint/2010/main" val="110247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s"/>
              <a:t>Haga clic para editar el estilo del título principal</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3" name="Picture Placeholder" descr="Esta foto es solo un 'marcador de posición'. Arrastra o suelta tu foto aquí, o haz clic y toca el centro para insertar una f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dirty="0"/>
              <a:t>Arrastra y suelta tu foto aquí </a:t>
            </a:r>
            <a:br>
              <a:rPr lang="en-US" dirty="0"/>
            </a:br>
            <a:r>
              <a:rPr lang="es" dirty="0"/>
              <a:t>o haz clic o toca el icono de abajo </a:t>
            </a:r>
            <a:br>
              <a:rPr lang="en-US" dirty="0"/>
            </a:br>
            <a:r>
              <a:rPr lang="es" dirty="0"/>
              <a:t>para insertarla</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5" name="Picture Placeholder" descr="Esta foto es solo un 'marcador de posición'. Arrastra o suelta tu foto aquí, o haz clic y toca el centro para insertar una f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dirty="0"/>
              <a:t>Arrastra y suelta tu foto aquí </a:t>
            </a:r>
            <a:br>
              <a:rPr lang="en-US" dirty="0"/>
            </a:br>
            <a:r>
              <a:rPr lang="es" dirty="0"/>
              <a:t>o haz clic o toca el icono de abajo </a:t>
            </a:r>
            <a:br>
              <a:rPr lang="en-US" dirty="0"/>
            </a:br>
            <a:r>
              <a:rPr lang="es" dirty="0"/>
              <a:t>para insertarla</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7" name="Picture Placeholder" descr="Esta foto es solo un 'marcador de posición'. Arrastra o suelta tu foto aquí, o haz clic y toca el centro para insertar una f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dirty="0"/>
              <a:t>Arrastra y suelta tu foto aquí </a:t>
            </a:r>
            <a:br>
              <a:rPr lang="en-US" dirty="0"/>
            </a:br>
            <a:r>
              <a:rPr lang="es" dirty="0"/>
              <a:t>o haz clic o toca el icono de abajo </a:t>
            </a:r>
            <a:br>
              <a:rPr lang="en-US" dirty="0"/>
            </a:br>
            <a:r>
              <a:rPr lang="es" dirty="0"/>
              <a:t>para insertarla</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s"/>
              <a:t>Haga clic para editar los estilos de texto maestro</a:t>
            </a:r>
          </a:p>
        </p:txBody>
      </p:sp>
      <p:sp>
        <p:nvSpPr>
          <p:cNvPr id="19" name="Picture Placeholder" descr="Esta foto es solo un 'marcador de posición'. Arrastra o suelta tu foto aquí, o haz clic y toca el centro para insertar una f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s" dirty="0"/>
              <a:t>Pega y suelta tu foto aquí </a:t>
            </a:r>
            <a:br>
              <a:rPr lang="en-US" dirty="0"/>
            </a:br>
            <a:r>
              <a:rPr lang="es" dirty="0"/>
              <a:t>o haz clic o toca el icono de abajo </a:t>
            </a:r>
            <a:br>
              <a:rPr lang="en-US" dirty="0"/>
            </a:br>
            <a:r>
              <a:rPr lang="es" dirty="0"/>
              <a:t>para insertarla</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s" sz="1000" dirty="0">
                <a:solidFill>
                  <a:srgbClr val="A3A3A3"/>
                </a:solidFill>
              </a:rPr>
              <a:t>Diseño del ELT</a:t>
            </a:r>
          </a:p>
        </p:txBody>
      </p:sp>
    </p:spTree>
    <p:extLst>
      <p:ext uri="{BB962C8B-B14F-4D97-AF65-F5344CB8AC3E}">
        <p14:creationId xmlns:p14="http://schemas.microsoft.com/office/powerpoint/2010/main" val="2228863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2.sv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9" Type="http://schemas.openxmlformats.org/officeDocument/2006/relationships/slideLayout" Target="../slideLayouts/slideLayout100.xml"/><Relationship Id="rId21" Type="http://schemas.openxmlformats.org/officeDocument/2006/relationships/slideLayout" Target="../slideLayouts/slideLayout82.xml"/><Relationship Id="rId34" Type="http://schemas.openxmlformats.org/officeDocument/2006/relationships/slideLayout" Target="../slideLayouts/slideLayout95.xml"/><Relationship Id="rId42" Type="http://schemas.openxmlformats.org/officeDocument/2006/relationships/slideLayout" Target="../slideLayouts/slideLayout103.xml"/><Relationship Id="rId47" Type="http://schemas.openxmlformats.org/officeDocument/2006/relationships/slideLayout" Target="../slideLayouts/slideLayout108.xml"/><Relationship Id="rId50" Type="http://schemas.openxmlformats.org/officeDocument/2006/relationships/slideLayout" Target="../slideLayouts/slideLayout111.xml"/><Relationship Id="rId55" Type="http://schemas.openxmlformats.org/officeDocument/2006/relationships/slideLayout" Target="../slideLayouts/slideLayout116.xml"/><Relationship Id="rId63" Type="http://schemas.openxmlformats.org/officeDocument/2006/relationships/image" Target="../media/image2.svg"/><Relationship Id="rId7" Type="http://schemas.openxmlformats.org/officeDocument/2006/relationships/slideLayout" Target="../slideLayouts/slideLayout6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9" Type="http://schemas.openxmlformats.org/officeDocument/2006/relationships/slideLayout" Target="../slideLayouts/slideLayout90.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slideLayout" Target="../slideLayouts/slideLayout93.xml"/><Relationship Id="rId37" Type="http://schemas.openxmlformats.org/officeDocument/2006/relationships/slideLayout" Target="../slideLayouts/slideLayout98.xml"/><Relationship Id="rId40" Type="http://schemas.openxmlformats.org/officeDocument/2006/relationships/slideLayout" Target="../slideLayouts/slideLayout101.xml"/><Relationship Id="rId45" Type="http://schemas.openxmlformats.org/officeDocument/2006/relationships/slideLayout" Target="../slideLayouts/slideLayout106.xml"/><Relationship Id="rId53" Type="http://schemas.openxmlformats.org/officeDocument/2006/relationships/slideLayout" Target="../slideLayouts/slideLayout114.xml"/><Relationship Id="rId58" Type="http://schemas.openxmlformats.org/officeDocument/2006/relationships/slideLayout" Target="../slideLayouts/slideLayout119.xml"/><Relationship Id="rId5" Type="http://schemas.openxmlformats.org/officeDocument/2006/relationships/slideLayout" Target="../slideLayouts/slideLayout66.xml"/><Relationship Id="rId61" Type="http://schemas.openxmlformats.org/officeDocument/2006/relationships/theme" Target="../theme/theme2.xml"/><Relationship Id="rId19" Type="http://schemas.openxmlformats.org/officeDocument/2006/relationships/slideLayout" Target="../slideLayouts/slideLayout8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 Id="rId35" Type="http://schemas.openxmlformats.org/officeDocument/2006/relationships/slideLayout" Target="../slideLayouts/slideLayout96.xml"/><Relationship Id="rId43" Type="http://schemas.openxmlformats.org/officeDocument/2006/relationships/slideLayout" Target="../slideLayouts/slideLayout104.xml"/><Relationship Id="rId48" Type="http://schemas.openxmlformats.org/officeDocument/2006/relationships/slideLayout" Target="../slideLayouts/slideLayout109.xml"/><Relationship Id="rId56" Type="http://schemas.openxmlformats.org/officeDocument/2006/relationships/slideLayout" Target="../slideLayouts/slideLayout117.xml"/><Relationship Id="rId8" Type="http://schemas.openxmlformats.org/officeDocument/2006/relationships/slideLayout" Target="../slideLayouts/slideLayout69.xml"/><Relationship Id="rId51" Type="http://schemas.openxmlformats.org/officeDocument/2006/relationships/slideLayout" Target="../slideLayouts/slideLayout112.xml"/><Relationship Id="rId3" Type="http://schemas.openxmlformats.org/officeDocument/2006/relationships/slideLayout" Target="../slideLayouts/slideLayout64.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slideLayout" Target="../slideLayouts/slideLayout94.xml"/><Relationship Id="rId38" Type="http://schemas.openxmlformats.org/officeDocument/2006/relationships/slideLayout" Target="../slideLayouts/slideLayout99.xml"/><Relationship Id="rId46" Type="http://schemas.openxmlformats.org/officeDocument/2006/relationships/slideLayout" Target="../slideLayouts/slideLayout107.xml"/><Relationship Id="rId59" Type="http://schemas.openxmlformats.org/officeDocument/2006/relationships/slideLayout" Target="../slideLayouts/slideLayout120.xml"/><Relationship Id="rId20" Type="http://schemas.openxmlformats.org/officeDocument/2006/relationships/slideLayout" Target="../slideLayouts/slideLayout81.xml"/><Relationship Id="rId41" Type="http://schemas.openxmlformats.org/officeDocument/2006/relationships/slideLayout" Target="../slideLayouts/slideLayout102.xml"/><Relationship Id="rId54" Type="http://schemas.openxmlformats.org/officeDocument/2006/relationships/slideLayout" Target="../slideLayouts/slideLayout115.xml"/><Relationship Id="rId62" Type="http://schemas.openxmlformats.org/officeDocument/2006/relationships/image" Target="../media/image1.png"/><Relationship Id="rId1" Type="http://schemas.openxmlformats.org/officeDocument/2006/relationships/slideLayout" Target="../slideLayouts/slideLayout62.xml"/><Relationship Id="rId6" Type="http://schemas.openxmlformats.org/officeDocument/2006/relationships/slideLayout" Target="../slideLayouts/slideLayout67.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36" Type="http://schemas.openxmlformats.org/officeDocument/2006/relationships/slideLayout" Target="../slideLayouts/slideLayout97.xml"/><Relationship Id="rId49" Type="http://schemas.openxmlformats.org/officeDocument/2006/relationships/slideLayout" Target="../slideLayouts/slideLayout110.xml"/><Relationship Id="rId57" Type="http://schemas.openxmlformats.org/officeDocument/2006/relationships/slideLayout" Target="../slideLayouts/slideLayout118.xml"/><Relationship Id="rId10" Type="http://schemas.openxmlformats.org/officeDocument/2006/relationships/slideLayout" Target="../slideLayouts/slideLayout71.xml"/><Relationship Id="rId31" Type="http://schemas.openxmlformats.org/officeDocument/2006/relationships/slideLayout" Target="../slideLayouts/slideLayout92.xml"/><Relationship Id="rId44" Type="http://schemas.openxmlformats.org/officeDocument/2006/relationships/slideLayout" Target="../slideLayouts/slideLayout105.xml"/><Relationship Id="rId52" Type="http://schemas.openxmlformats.org/officeDocument/2006/relationships/slideLayout" Target="../slideLayouts/slideLayout113.xml"/><Relationship Id="rId60" Type="http://schemas.openxmlformats.org/officeDocument/2006/relationships/slideLayout" Target="../slideLayouts/slideLayout12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s"/>
              <a:t>Haga clic para editar el estilo del título principal</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3">
            <a:extLst>
              <a:ext uri="{96DAC541-7B7A-43D3-8B79-37D633B846F1}">
                <asvg:svgBlip xmlns:asvg="http://schemas.microsoft.com/office/drawing/2016/SVG/main" r:embed="rId6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497" r:id="rId1"/>
    <p:sldLayoutId id="2147485450" r:id="rId2"/>
    <p:sldLayoutId id="2147485609" r:id="rId3"/>
    <p:sldLayoutId id="2147485605" r:id="rId4"/>
    <p:sldLayoutId id="2147485610" r:id="rId5"/>
    <p:sldLayoutId id="2147485606" r:id="rId6"/>
    <p:sldLayoutId id="2147485611" r:id="rId7"/>
    <p:sldLayoutId id="2147485607" r:id="rId8"/>
    <p:sldLayoutId id="2147485612" r:id="rId9"/>
    <p:sldLayoutId id="2147485608" r:id="rId10"/>
    <p:sldLayoutId id="2147485451" r:id="rId11"/>
    <p:sldLayoutId id="2147485452" r:id="rId12"/>
    <p:sldLayoutId id="2147485453" r:id="rId13"/>
    <p:sldLayoutId id="2147485631" r:id="rId14"/>
    <p:sldLayoutId id="2147485454" r:id="rId15"/>
    <p:sldLayoutId id="2147485455" r:id="rId16"/>
    <p:sldLayoutId id="2147485456" r:id="rId17"/>
    <p:sldLayoutId id="2147485457" r:id="rId18"/>
    <p:sldLayoutId id="2147485458" r:id="rId19"/>
    <p:sldLayoutId id="2147485459" r:id="rId20"/>
    <p:sldLayoutId id="2147485460" r:id="rId21"/>
    <p:sldLayoutId id="2147485461" r:id="rId22"/>
    <p:sldLayoutId id="2147485462" r:id="rId23"/>
    <p:sldLayoutId id="2147485463" r:id="rId24"/>
    <p:sldLayoutId id="2147485464" r:id="rId25"/>
    <p:sldLayoutId id="2147485465" r:id="rId26"/>
    <p:sldLayoutId id="2147485466" r:id="rId27"/>
    <p:sldLayoutId id="2147485467" r:id="rId28"/>
    <p:sldLayoutId id="2147485468" r:id="rId29"/>
    <p:sldLayoutId id="2147485469" r:id="rId30"/>
    <p:sldLayoutId id="2147485470" r:id="rId31"/>
    <p:sldLayoutId id="2147485471" r:id="rId32"/>
    <p:sldLayoutId id="2147485472" r:id="rId33"/>
    <p:sldLayoutId id="2147485473" r:id="rId34"/>
    <p:sldLayoutId id="2147485474" r:id="rId35"/>
    <p:sldLayoutId id="2147485475" r:id="rId36"/>
    <p:sldLayoutId id="2147485476" r:id="rId37"/>
    <p:sldLayoutId id="2147485477" r:id="rId38"/>
    <p:sldLayoutId id="2147485478" r:id="rId39"/>
    <p:sldLayoutId id="2147485479" r:id="rId40"/>
    <p:sldLayoutId id="2147485480" r:id="rId41"/>
    <p:sldLayoutId id="2147485481" r:id="rId42"/>
    <p:sldLayoutId id="2147485629" r:id="rId43"/>
    <p:sldLayoutId id="2147485482" r:id="rId44"/>
    <p:sldLayoutId id="2147485483" r:id="rId45"/>
    <p:sldLayoutId id="2147485484" r:id="rId46"/>
    <p:sldLayoutId id="2147485485" r:id="rId47"/>
    <p:sldLayoutId id="2147485486" r:id="rId48"/>
    <p:sldLayoutId id="2147485487" r:id="rId49"/>
    <p:sldLayoutId id="2147485488" r:id="rId50"/>
    <p:sldLayoutId id="2147485489" r:id="rId51"/>
    <p:sldLayoutId id="2147485490" r:id="rId52"/>
    <p:sldLayoutId id="2147485491" r:id="rId53"/>
    <p:sldLayoutId id="2147485492" r:id="rId54"/>
    <p:sldLayoutId id="2147485493" r:id="rId55"/>
    <p:sldLayoutId id="2147485633" r:id="rId56"/>
    <p:sldLayoutId id="2147485494" r:id="rId57"/>
    <p:sldLayoutId id="2147485495" r:id="rId58"/>
    <p:sldLayoutId id="2147485496" r:id="rId59"/>
    <p:sldLayoutId id="2147485603" r:id="rId60"/>
    <p:sldLayoutId id="2147485635" r:id="rId6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s"/>
              <a:t>Haga clic para editar el estilo del título principal</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s"/>
              <a:t>Haga clic para editar los estilos de texto maestro</a:t>
            </a:r>
          </a:p>
          <a:p>
            <a:pPr lvl="1"/>
            <a:r>
              <a:rPr lang="es"/>
              <a:t>Segundo nivel</a:t>
            </a:r>
          </a:p>
          <a:p>
            <a:pPr lvl="2"/>
            <a:r>
              <a:rPr lang="es"/>
              <a:t>Tercer nivel</a:t>
            </a:r>
          </a:p>
          <a:p>
            <a:pPr lvl="3"/>
            <a:r>
              <a:rPr lang="es"/>
              <a:t>Cuarto nivel</a:t>
            </a:r>
          </a:p>
          <a:p>
            <a:pPr lvl="4"/>
            <a:r>
              <a:rPr lang="es"/>
              <a:t>Quinto nivel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2">
            <a:extLst>
              <a:ext uri="{96DAC541-7B7A-43D3-8B79-37D633B846F1}">
                <asvg:svgBlip xmlns:asvg="http://schemas.microsoft.com/office/drawing/2016/SVG/main" r:embed="rId6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601" r:id="rId1"/>
    <p:sldLayoutId id="2147485554" r:id="rId2"/>
    <p:sldLayoutId id="2147485621" r:id="rId3"/>
    <p:sldLayoutId id="2147485622" r:id="rId4"/>
    <p:sldLayoutId id="2147485623" r:id="rId5"/>
    <p:sldLayoutId id="2147485624" r:id="rId6"/>
    <p:sldLayoutId id="2147485625" r:id="rId7"/>
    <p:sldLayoutId id="2147485626" r:id="rId8"/>
    <p:sldLayoutId id="2147485627" r:id="rId9"/>
    <p:sldLayoutId id="2147485628" r:id="rId10"/>
    <p:sldLayoutId id="2147485555" r:id="rId11"/>
    <p:sldLayoutId id="2147485556" r:id="rId12"/>
    <p:sldLayoutId id="2147485557" r:id="rId13"/>
    <p:sldLayoutId id="2147485632" r:id="rId14"/>
    <p:sldLayoutId id="2147485558" r:id="rId15"/>
    <p:sldLayoutId id="2147485559" r:id="rId16"/>
    <p:sldLayoutId id="2147485560" r:id="rId17"/>
    <p:sldLayoutId id="2147485561" r:id="rId18"/>
    <p:sldLayoutId id="2147485562" r:id="rId19"/>
    <p:sldLayoutId id="2147485563" r:id="rId20"/>
    <p:sldLayoutId id="2147485564" r:id="rId21"/>
    <p:sldLayoutId id="2147485565" r:id="rId22"/>
    <p:sldLayoutId id="2147485566" r:id="rId23"/>
    <p:sldLayoutId id="2147485567" r:id="rId24"/>
    <p:sldLayoutId id="2147485568" r:id="rId25"/>
    <p:sldLayoutId id="2147485569" r:id="rId26"/>
    <p:sldLayoutId id="2147485570" r:id="rId27"/>
    <p:sldLayoutId id="2147485571" r:id="rId28"/>
    <p:sldLayoutId id="2147485572" r:id="rId29"/>
    <p:sldLayoutId id="2147485573" r:id="rId30"/>
    <p:sldLayoutId id="2147485574" r:id="rId31"/>
    <p:sldLayoutId id="2147485575" r:id="rId32"/>
    <p:sldLayoutId id="2147485576" r:id="rId33"/>
    <p:sldLayoutId id="2147485577" r:id="rId34"/>
    <p:sldLayoutId id="2147485578" r:id="rId35"/>
    <p:sldLayoutId id="2147485579" r:id="rId36"/>
    <p:sldLayoutId id="2147485580" r:id="rId37"/>
    <p:sldLayoutId id="2147485581" r:id="rId38"/>
    <p:sldLayoutId id="2147485582" r:id="rId39"/>
    <p:sldLayoutId id="2147485583" r:id="rId40"/>
    <p:sldLayoutId id="2147485584" r:id="rId41"/>
    <p:sldLayoutId id="2147485585" r:id="rId42"/>
    <p:sldLayoutId id="2147485586" r:id="rId43"/>
    <p:sldLayoutId id="2147485630" r:id="rId44"/>
    <p:sldLayoutId id="2147485587" r:id="rId45"/>
    <p:sldLayoutId id="2147485588" r:id="rId46"/>
    <p:sldLayoutId id="2147485589" r:id="rId47"/>
    <p:sldLayoutId id="2147485590" r:id="rId48"/>
    <p:sldLayoutId id="2147485591" r:id="rId49"/>
    <p:sldLayoutId id="2147485592" r:id="rId50"/>
    <p:sldLayoutId id="2147485593" r:id="rId51"/>
    <p:sldLayoutId id="2147485594" r:id="rId52"/>
    <p:sldLayoutId id="2147485595" r:id="rId53"/>
    <p:sldLayoutId id="2147485596" r:id="rId54"/>
    <p:sldLayoutId id="2147485597" r:id="rId55"/>
    <p:sldLayoutId id="2147485634" r:id="rId56"/>
    <p:sldLayoutId id="2147485598" r:id="rId57"/>
    <p:sldLayoutId id="2147485599" r:id="rId58"/>
    <p:sldLayoutId id="2147485600" r:id="rId59"/>
    <p:sldLayoutId id="2147485602" r:id="rId6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68.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22.xml"/><Relationship Id="rId4" Type="http://schemas.openxmlformats.org/officeDocument/2006/relationships/image" Target="../media/image68.png"/></Relationships>
</file>

<file path=ppt/slides/_rels/slide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xml"/><Relationship Id="rId1" Type="http://schemas.openxmlformats.org/officeDocument/2006/relationships/slideLayout" Target="../slideLayouts/slideLayout22.xml"/><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22.xml"/><Relationship Id="rId4" Type="http://schemas.openxmlformats.org/officeDocument/2006/relationships/image" Target="../media/image6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2.xml"/><Relationship Id="rId1" Type="http://schemas.openxmlformats.org/officeDocument/2006/relationships/tags" Target="../tags/tag4.xml"/><Relationship Id="rId4" Type="http://schemas.openxmlformats.org/officeDocument/2006/relationships/image" Target="../media/image66.png"/></Relationships>
</file>

<file path=ppt/slides/_rels/slide1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61.xml"/><Relationship Id="rId4" Type="http://schemas.openxmlformats.org/officeDocument/2006/relationships/image" Target="../media/image71.svg"/></Relationships>
</file>

<file path=ppt/slides/_rels/slide18.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2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62.png"/></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24.xml"/><Relationship Id="rId4" Type="http://schemas.openxmlformats.org/officeDocument/2006/relationships/hyperlink" Target="https://learn.microsoft.com/en-us/training/modules/use-ai-everyday-tasks/"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8" Type="http://schemas.openxmlformats.org/officeDocument/2006/relationships/image" Target="../media/image600.png"/><Relationship Id="rId3" Type="http://schemas.openxmlformats.org/officeDocument/2006/relationships/image" Target="../media/image58.png"/><Relationship Id="rId7" Type="http://schemas.openxmlformats.org/officeDocument/2006/relationships/image" Target="../media/image60.png"/><Relationship Id="rId2" Type="http://schemas.openxmlformats.org/officeDocument/2006/relationships/notesSlide" Target="../notesSlides/notesSlide3.xml"/><Relationship Id="rId1" Type="http://schemas.openxmlformats.org/officeDocument/2006/relationships/slideLayout" Target="../slideLayouts/slideLayout43.xml"/><Relationship Id="rId6" Type="http://schemas.openxmlformats.org/officeDocument/2006/relationships/image" Target="../media/image590.png"/><Relationship Id="rId5" Type="http://schemas.openxmlformats.org/officeDocument/2006/relationships/image" Target="../media/image59.png"/><Relationship Id="rId10" Type="http://schemas.openxmlformats.org/officeDocument/2006/relationships/image" Target="../media/image610.png"/><Relationship Id="rId4" Type="http://schemas.openxmlformats.org/officeDocument/2006/relationships/image" Target="../media/image580.png"/><Relationship Id="rId9" Type="http://schemas.openxmlformats.org/officeDocument/2006/relationships/image" Target="../media/image6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notesSlide" Target="../notesSlides/notesSlide6.xml"/><Relationship Id="rId7" Type="http://schemas.openxmlformats.org/officeDocument/2006/relationships/hyperlink" Target="https://aka.ms/AISkillsFest" TargetMode="External"/><Relationship Id="rId2" Type="http://schemas.openxmlformats.org/officeDocument/2006/relationships/slideLayout" Target="../slideLayouts/slideLayout17.xml"/><Relationship Id="rId1" Type="http://schemas.openxmlformats.org/officeDocument/2006/relationships/tags" Target="../tags/tag3.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6.png"/></Relationships>
</file>

<file path=ppt/slides/_rels/slide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B14A1-2C81-7317-D7F5-C2BA1EE69F7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658D90B-9ABE-633D-5EAA-CDB670616CB9}"/>
              </a:ext>
            </a:extLst>
          </p:cNvPr>
          <p:cNvSpPr>
            <a:spLocks noGrp="1"/>
          </p:cNvSpPr>
          <p:nvPr>
            <p:ph type="title" idx="4294967295"/>
          </p:nvPr>
        </p:nvSpPr>
        <p:spPr>
          <a:xfrm>
            <a:off x="0" y="-641350"/>
            <a:ext cx="11017250" cy="554037"/>
          </a:xfrm>
          <a:noFill/>
        </p:spPr>
        <p:txBody>
          <a:bodyPr/>
          <a:lstStyle/>
          <a:p>
            <a:r>
              <a:rPr lang="es" dirty="0">
                <a:solidFill>
                  <a:srgbClr val="F1EFEF"/>
                </a:solidFill>
              </a:rPr>
              <a:t>Festival de habilidades de IA de Microsoft</a:t>
            </a:r>
          </a:p>
        </p:txBody>
      </p:sp>
    </p:spTree>
    <p:custDataLst>
      <p:tags r:id="rId1"/>
    </p:custDataLst>
    <p:extLst>
      <p:ext uri="{BB962C8B-B14F-4D97-AF65-F5344CB8AC3E}">
        <p14:creationId xmlns:p14="http://schemas.microsoft.com/office/powerpoint/2010/main" val="211422088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CD8BE3F-AAB3-1C95-9805-20A57474681E}"/>
              </a:ext>
            </a:extLst>
          </p:cNvPr>
          <p:cNvSpPr>
            <a:spLocks noGrp="1"/>
          </p:cNvSpPr>
          <p:nvPr>
            <p:ph type="title"/>
          </p:nvPr>
        </p:nvSpPr>
        <p:spPr>
          <a:xfrm>
            <a:off x="588263" y="753927"/>
            <a:ext cx="11018520" cy="492443"/>
          </a:xfrm>
        </p:spPr>
        <p:txBody>
          <a:bodyPr/>
          <a:lstStyle/>
          <a:p>
            <a:pPr algn="ctr"/>
            <a:r>
              <a:rPr lang="es" sz="3200" dirty="0"/>
              <a:t>Prácticas recomendadas para instructores</a:t>
            </a:r>
          </a:p>
        </p:txBody>
      </p:sp>
      <p:sp>
        <p:nvSpPr>
          <p:cNvPr id="4" name="Rectangle: Rounded Corners 36">
            <a:extLst>
              <a:ext uri="{FF2B5EF4-FFF2-40B4-BE49-F238E27FC236}">
                <a16:creationId xmlns:a16="http://schemas.microsoft.com/office/drawing/2014/main" id="{DA5EDF08-0258-970F-FEC8-7C0DFDF9FF9D}"/>
              </a:ext>
              <a:ext uri="{C183D7F6-B498-43B3-948B-1728B52AA6E4}">
                <adec:decorative xmlns:adec="http://schemas.microsoft.com/office/drawing/2017/decorative" val="1"/>
              </a:ext>
            </a:extLst>
          </p:cNvPr>
          <p:cNvSpPr>
            <a:spLocks/>
          </p:cNvSpPr>
          <p:nvPr/>
        </p:nvSpPr>
        <p:spPr>
          <a:xfrm rot="16200000">
            <a:off x="513390" y="1398682"/>
            <a:ext cx="2651643" cy="2831394"/>
          </a:xfrm>
          <a:prstGeom prst="roundRect">
            <a:avLst>
              <a:gd name="adj" fmla="val 2772"/>
            </a:avLst>
          </a:prstGeom>
          <a:solidFill>
            <a:schemeClr val="bg1">
              <a:lumMod val="85000"/>
              <a:alpha val="33000"/>
            </a:schemeClr>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Segoe UI"/>
              <a:ea typeface="+mn-ea"/>
              <a:cs typeface="Segoe UI" pitchFamily="34" charset="0"/>
            </a:endParaRPr>
          </a:p>
        </p:txBody>
      </p:sp>
      <p:sp>
        <p:nvSpPr>
          <p:cNvPr id="2" name="TextBox 1">
            <a:extLst>
              <a:ext uri="{FF2B5EF4-FFF2-40B4-BE49-F238E27FC236}">
                <a16:creationId xmlns:a16="http://schemas.microsoft.com/office/drawing/2014/main" id="{CC0C3F46-C4A4-1317-1825-38BA907CED4D}"/>
              </a:ext>
            </a:extLst>
          </p:cNvPr>
          <p:cNvSpPr txBox="1"/>
          <p:nvPr/>
        </p:nvSpPr>
        <p:spPr>
          <a:xfrm>
            <a:off x="466018" y="1663863"/>
            <a:ext cx="2714706" cy="615553"/>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367">
              <a:spcBef>
                <a:spcPts val="0"/>
              </a:spcBef>
              <a:defRPr/>
            </a:pPr>
            <a:r>
              <a:rPr lang="es" sz="2000" dirty="0">
                <a:ln w="3175">
                  <a:noFill/>
                </a:ln>
                <a:solidFill>
                  <a:schemeClr val="accent1"/>
                </a:solidFill>
              </a:rPr>
              <a:t>Involucra </a:t>
            </a:r>
            <a:br>
              <a:rPr lang="en-US" sz="2000" dirty="0">
                <a:ln w="3175">
                  <a:noFill/>
                </a:ln>
                <a:solidFill>
                  <a:schemeClr val="accent1"/>
                </a:solidFill>
              </a:rPr>
            </a:br>
            <a:r>
              <a:rPr lang="es" sz="2000" dirty="0">
                <a:ln w="3175">
                  <a:noFill/>
                </a:ln>
                <a:solidFill>
                  <a:schemeClr val="accent1"/>
                </a:solidFill>
              </a:rPr>
              <a:t>a la audiencia</a:t>
            </a:r>
          </a:p>
        </p:txBody>
      </p:sp>
      <p:sp>
        <p:nvSpPr>
          <p:cNvPr id="28" name="TextBox 27">
            <a:extLst>
              <a:ext uri="{FF2B5EF4-FFF2-40B4-BE49-F238E27FC236}">
                <a16:creationId xmlns:a16="http://schemas.microsoft.com/office/drawing/2014/main" id="{C28317A3-E445-0BD1-745E-CF021A448BB3}"/>
              </a:ext>
            </a:extLst>
          </p:cNvPr>
          <p:cNvSpPr txBox="1"/>
          <p:nvPr/>
        </p:nvSpPr>
        <p:spPr>
          <a:xfrm>
            <a:off x="570231" y="2379320"/>
            <a:ext cx="2472982" cy="738664"/>
          </a:xfrm>
          <a:prstGeom prst="rect">
            <a:avLst/>
          </a:prstGeom>
          <a:noFill/>
        </p:spPr>
        <p:txBody>
          <a:bodyPr wrap="square" lIns="0" tIns="0" rIns="0" bIns="0" rtlCol="0">
            <a:spAutoFit/>
          </a:bodyPr>
          <a:lstStyle/>
          <a:p>
            <a:pPr algn="ctr"/>
            <a:r>
              <a:rPr lang="es" sz="1600" dirty="0"/>
              <a:t>¿Cuáles son algunos rompehielos efectivos </a:t>
            </a:r>
            <a:br>
              <a:rPr lang="en-US" sz="1600" dirty="0"/>
            </a:br>
            <a:r>
              <a:rPr lang="es" sz="1600" dirty="0"/>
              <a:t>que ha utilizado?</a:t>
            </a:r>
          </a:p>
        </p:txBody>
      </p:sp>
      <p:sp>
        <p:nvSpPr>
          <p:cNvPr id="17" name="Rectangle: Rounded Corners 36">
            <a:extLst>
              <a:ext uri="{FF2B5EF4-FFF2-40B4-BE49-F238E27FC236}">
                <a16:creationId xmlns:a16="http://schemas.microsoft.com/office/drawing/2014/main" id="{A75E8A70-9D7F-330F-C0A0-CE240931C45D}"/>
              </a:ext>
              <a:ext uri="{C183D7F6-B498-43B3-948B-1728B52AA6E4}">
                <adec:decorative xmlns:adec="http://schemas.microsoft.com/office/drawing/2017/decorative" val="1"/>
              </a:ext>
            </a:extLst>
          </p:cNvPr>
          <p:cNvSpPr>
            <a:spLocks/>
          </p:cNvSpPr>
          <p:nvPr/>
        </p:nvSpPr>
        <p:spPr>
          <a:xfrm rot="16200000">
            <a:off x="3360669" y="1488499"/>
            <a:ext cx="2651642" cy="2651760"/>
          </a:xfrm>
          <a:prstGeom prst="roundRect">
            <a:avLst>
              <a:gd name="adj" fmla="val 2772"/>
            </a:avLst>
          </a:prstGeom>
          <a:solidFill>
            <a:schemeClr val="bg1">
              <a:lumMod val="85000"/>
              <a:alpha val="33000"/>
            </a:schemeClr>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A6307866-B237-BF7E-7A40-E00B25213584}"/>
              </a:ext>
            </a:extLst>
          </p:cNvPr>
          <p:cNvSpPr txBox="1"/>
          <p:nvPr/>
        </p:nvSpPr>
        <p:spPr>
          <a:xfrm>
            <a:off x="3329137" y="1663485"/>
            <a:ext cx="2714707" cy="615553"/>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32472" fontAlgn="base">
              <a:spcBef>
                <a:spcPct val="0"/>
              </a:spcBef>
              <a:spcAft>
                <a:spcPct val="0"/>
              </a:spcAft>
              <a:defRPr/>
            </a:pPr>
            <a:r>
              <a:rPr lang="es" sz="2000" dirty="0">
                <a:ln w="3175">
                  <a:noFill/>
                </a:ln>
                <a:solidFill>
                  <a:schemeClr val="accent2"/>
                </a:solidFill>
              </a:rPr>
              <a:t>Estructura </a:t>
            </a:r>
            <a:br>
              <a:rPr lang="en-US" sz="2000" dirty="0">
                <a:ln w="3175">
                  <a:noFill/>
                </a:ln>
                <a:solidFill>
                  <a:schemeClr val="accent2"/>
                </a:solidFill>
              </a:rPr>
            </a:br>
            <a:r>
              <a:rPr lang="es" sz="2000" dirty="0">
                <a:ln w="3175">
                  <a:noFill/>
                </a:ln>
                <a:solidFill>
                  <a:schemeClr val="accent2"/>
                </a:solidFill>
              </a:rPr>
              <a:t>y flujo claros</a:t>
            </a:r>
          </a:p>
        </p:txBody>
      </p:sp>
      <p:sp>
        <p:nvSpPr>
          <p:cNvPr id="29" name="TextBox 28">
            <a:extLst>
              <a:ext uri="{FF2B5EF4-FFF2-40B4-BE49-F238E27FC236}">
                <a16:creationId xmlns:a16="http://schemas.microsoft.com/office/drawing/2014/main" id="{D2E96D7D-8AEC-5691-1469-570BF0081085}"/>
              </a:ext>
            </a:extLst>
          </p:cNvPr>
          <p:cNvSpPr txBox="1"/>
          <p:nvPr/>
        </p:nvSpPr>
        <p:spPr>
          <a:xfrm>
            <a:off x="3461060" y="2393264"/>
            <a:ext cx="2451158" cy="738664"/>
          </a:xfrm>
          <a:prstGeom prst="rect">
            <a:avLst/>
          </a:prstGeom>
          <a:noFill/>
        </p:spPr>
        <p:txBody>
          <a:bodyPr wrap="square" lIns="0" tIns="0" rIns="0" bIns="0" rtlCol="0">
            <a:spAutoFit/>
          </a:bodyPr>
          <a:lstStyle/>
          <a:p>
            <a:pPr lvl="0" algn="ctr">
              <a:defRPr/>
            </a:pPr>
            <a:r>
              <a:rPr lang="es" sz="1600" dirty="0">
                <a:solidFill>
                  <a:srgbClr val="000000"/>
                </a:solidFill>
              </a:rPr>
              <a:t>¿Por qué es importante proporcionar una visión general rápida de la sesión al principio?</a:t>
            </a:r>
          </a:p>
        </p:txBody>
      </p:sp>
      <p:sp>
        <p:nvSpPr>
          <p:cNvPr id="36" name="TextBox 35">
            <a:extLst>
              <a:ext uri="{FF2B5EF4-FFF2-40B4-BE49-F238E27FC236}">
                <a16:creationId xmlns:a16="http://schemas.microsoft.com/office/drawing/2014/main" id="{2F0BB548-DCB4-62F5-1DFA-53F7E9EE91CA}"/>
              </a:ext>
            </a:extLst>
          </p:cNvPr>
          <p:cNvSpPr txBox="1"/>
          <p:nvPr/>
        </p:nvSpPr>
        <p:spPr>
          <a:xfrm>
            <a:off x="3355936" y="3291629"/>
            <a:ext cx="2704103" cy="738664"/>
          </a:xfrm>
          <a:prstGeom prst="rect">
            <a:avLst/>
          </a:prstGeom>
          <a:noFill/>
        </p:spPr>
        <p:txBody>
          <a:bodyPr wrap="square" lIns="0" tIns="0" rIns="0" bIns="0" rtlCol="0">
            <a:spAutoFit/>
          </a:bodyPr>
          <a:lstStyle/>
          <a:p>
            <a:pPr lvl="0" algn="ctr">
              <a:defRPr/>
            </a:pPr>
            <a:r>
              <a:rPr lang="es" sz="1600" dirty="0"/>
              <a:t>Garantizar un flujo lógico desde los conceptos introductorios hasta las aplicaciones interactivas</a:t>
            </a:r>
          </a:p>
        </p:txBody>
      </p:sp>
      <p:sp>
        <p:nvSpPr>
          <p:cNvPr id="18" name="Rectangle: Rounded Corners 36">
            <a:extLst>
              <a:ext uri="{FF2B5EF4-FFF2-40B4-BE49-F238E27FC236}">
                <a16:creationId xmlns:a16="http://schemas.microsoft.com/office/drawing/2014/main" id="{9472CB4A-A9B7-925B-D5FF-4BDB5A3FA3F2}"/>
              </a:ext>
              <a:ext uri="{C183D7F6-B498-43B3-948B-1728B52AA6E4}">
                <adec:decorative xmlns:adec="http://schemas.microsoft.com/office/drawing/2017/decorative" val="1"/>
              </a:ext>
            </a:extLst>
          </p:cNvPr>
          <p:cNvSpPr>
            <a:spLocks/>
          </p:cNvSpPr>
          <p:nvPr/>
        </p:nvSpPr>
        <p:spPr>
          <a:xfrm rot="16200000">
            <a:off x="6137479" y="1488499"/>
            <a:ext cx="2651642" cy="2651760"/>
          </a:xfrm>
          <a:prstGeom prst="roundRect">
            <a:avLst>
              <a:gd name="adj" fmla="val 2772"/>
            </a:avLst>
          </a:prstGeom>
          <a:solidFill>
            <a:schemeClr val="bg1">
              <a:lumMod val="85000"/>
              <a:alpha val="33000"/>
            </a:schemeClr>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Segoe UI"/>
              <a:ea typeface="+mn-ea"/>
              <a:cs typeface="Segoe UI" pitchFamily="34" charset="0"/>
            </a:endParaRPr>
          </a:p>
        </p:txBody>
      </p:sp>
      <p:sp>
        <p:nvSpPr>
          <p:cNvPr id="41" name="TextBox 40">
            <a:extLst>
              <a:ext uri="{FF2B5EF4-FFF2-40B4-BE49-F238E27FC236}">
                <a16:creationId xmlns:a16="http://schemas.microsoft.com/office/drawing/2014/main" id="{3774CA4B-3AE6-1E77-0D93-348F15AA6B65}"/>
              </a:ext>
            </a:extLst>
          </p:cNvPr>
          <p:cNvSpPr txBox="1"/>
          <p:nvPr/>
        </p:nvSpPr>
        <p:spPr>
          <a:xfrm>
            <a:off x="6105947" y="1663485"/>
            <a:ext cx="2714707" cy="615553"/>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32472" fontAlgn="base">
              <a:spcBef>
                <a:spcPct val="0"/>
              </a:spcBef>
              <a:spcAft>
                <a:spcPct val="0"/>
              </a:spcAft>
              <a:defRPr/>
            </a:pPr>
            <a:r>
              <a:rPr lang="es" sz="2000" dirty="0">
                <a:ln w="3175">
                  <a:noFill/>
                </a:ln>
                <a:solidFill>
                  <a:schemeClr val="accent3"/>
                </a:solidFill>
              </a:rPr>
              <a:t>Usa ejemplos del mundo real</a:t>
            </a:r>
          </a:p>
        </p:txBody>
      </p:sp>
      <p:sp>
        <p:nvSpPr>
          <p:cNvPr id="30" name="TextBox 29">
            <a:extLst>
              <a:ext uri="{FF2B5EF4-FFF2-40B4-BE49-F238E27FC236}">
                <a16:creationId xmlns:a16="http://schemas.microsoft.com/office/drawing/2014/main" id="{1FE6E68D-FC50-AC70-9285-E5F4DE858CD5}"/>
              </a:ext>
            </a:extLst>
          </p:cNvPr>
          <p:cNvSpPr txBox="1"/>
          <p:nvPr/>
        </p:nvSpPr>
        <p:spPr>
          <a:xfrm>
            <a:off x="6241163" y="2354486"/>
            <a:ext cx="2444274" cy="738664"/>
          </a:xfrm>
          <a:prstGeom prst="rect">
            <a:avLst/>
          </a:prstGeom>
          <a:noFill/>
        </p:spPr>
        <p:txBody>
          <a:bodyPr wrap="square" lIns="0" tIns="0" rIns="0" bIns="0" rtlCol="0">
            <a:spAutoFit/>
          </a:bodyPr>
          <a:lstStyle/>
          <a:p>
            <a:pPr marL="91440" lvl="0" algn="ctr" defTabSz="932563">
              <a:spcAft>
                <a:spcPts val="1200"/>
              </a:spcAft>
              <a:buSzPct val="90000"/>
              <a:defRPr/>
            </a:pPr>
            <a:r>
              <a:rPr lang="es" sz="1600" dirty="0">
                <a:solidFill>
                  <a:srgbClr val="000000"/>
                </a:solidFill>
              </a:rPr>
              <a:t>Incorpora la narración de historias para que el contenido sea más identificable y memorable.</a:t>
            </a:r>
          </a:p>
        </p:txBody>
      </p:sp>
      <p:sp>
        <p:nvSpPr>
          <p:cNvPr id="38" name="TextBox 37">
            <a:extLst>
              <a:ext uri="{FF2B5EF4-FFF2-40B4-BE49-F238E27FC236}">
                <a16:creationId xmlns:a16="http://schemas.microsoft.com/office/drawing/2014/main" id="{E75170F5-4D97-A54B-862C-388D1D76064A}"/>
              </a:ext>
            </a:extLst>
          </p:cNvPr>
          <p:cNvSpPr txBox="1"/>
          <p:nvPr/>
        </p:nvSpPr>
        <p:spPr>
          <a:xfrm>
            <a:off x="6309884" y="3291629"/>
            <a:ext cx="2355496" cy="738664"/>
          </a:xfrm>
          <a:prstGeom prst="rect">
            <a:avLst/>
          </a:prstGeom>
          <a:noFill/>
        </p:spPr>
        <p:txBody>
          <a:bodyPr wrap="square" lIns="0" tIns="0" rIns="0" bIns="0" rtlCol="0">
            <a:spAutoFit/>
          </a:bodyPr>
          <a:lstStyle/>
          <a:p>
            <a:pPr lvl="0" algn="ctr">
              <a:defRPr/>
            </a:pPr>
            <a:r>
              <a:rPr lang="es" sz="1600" dirty="0"/>
              <a:t>¿Cómo se pueden incorporar estudios de caso para ilustrar las aplicaciones de la IA?</a:t>
            </a:r>
          </a:p>
        </p:txBody>
      </p:sp>
      <p:sp>
        <p:nvSpPr>
          <p:cNvPr id="19" name="Rectangle: Rounded Corners 36">
            <a:extLst>
              <a:ext uri="{FF2B5EF4-FFF2-40B4-BE49-F238E27FC236}">
                <a16:creationId xmlns:a16="http://schemas.microsoft.com/office/drawing/2014/main" id="{708359E4-75D5-099E-1630-F66A1FB045FD}"/>
              </a:ext>
              <a:ext uri="{C183D7F6-B498-43B3-948B-1728B52AA6E4}">
                <adec:decorative xmlns:adec="http://schemas.microsoft.com/office/drawing/2017/decorative" val="1"/>
              </a:ext>
            </a:extLst>
          </p:cNvPr>
          <p:cNvSpPr>
            <a:spLocks/>
          </p:cNvSpPr>
          <p:nvPr/>
        </p:nvSpPr>
        <p:spPr>
          <a:xfrm rot="16200000">
            <a:off x="8897607" y="1488497"/>
            <a:ext cx="2651638" cy="2651760"/>
          </a:xfrm>
          <a:prstGeom prst="roundRect">
            <a:avLst>
              <a:gd name="adj" fmla="val 2772"/>
            </a:avLst>
          </a:prstGeom>
          <a:solidFill>
            <a:schemeClr val="bg1">
              <a:lumMod val="85000"/>
              <a:alpha val="33000"/>
            </a:schemeClr>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Segoe UI"/>
              <a:ea typeface="+mn-ea"/>
              <a:cs typeface="Segoe UI" pitchFamily="34" charset="0"/>
            </a:endParaRPr>
          </a:p>
        </p:txBody>
      </p:sp>
      <p:sp>
        <p:nvSpPr>
          <p:cNvPr id="20" name="TextBox 19">
            <a:extLst>
              <a:ext uri="{FF2B5EF4-FFF2-40B4-BE49-F238E27FC236}">
                <a16:creationId xmlns:a16="http://schemas.microsoft.com/office/drawing/2014/main" id="{5BC1D5CF-DDAF-B600-7496-228A5268DF69}"/>
              </a:ext>
            </a:extLst>
          </p:cNvPr>
          <p:cNvSpPr txBox="1"/>
          <p:nvPr/>
        </p:nvSpPr>
        <p:spPr>
          <a:xfrm>
            <a:off x="8866073" y="1663485"/>
            <a:ext cx="2714707" cy="615553"/>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32472" fontAlgn="base">
              <a:spcBef>
                <a:spcPct val="0"/>
              </a:spcBef>
              <a:spcAft>
                <a:spcPct val="0"/>
              </a:spcAft>
              <a:defRPr/>
            </a:pPr>
            <a:r>
              <a:rPr lang="es" sz="2000" dirty="0">
                <a:ln w="3175">
                  <a:noFill/>
                </a:ln>
                <a:solidFill>
                  <a:schemeClr val="accent5">
                    <a:lumMod val="75000"/>
                  </a:schemeClr>
                </a:solidFill>
              </a:rPr>
              <a:t>Práctica interactiva </a:t>
            </a:r>
            <a:br>
              <a:rPr lang="en-US" sz="2000" dirty="0">
                <a:ln w="3175">
                  <a:noFill/>
                </a:ln>
                <a:solidFill>
                  <a:schemeClr val="accent5">
                    <a:lumMod val="75000"/>
                  </a:schemeClr>
                </a:solidFill>
              </a:rPr>
            </a:br>
            <a:endParaRPr lang="en-US" sz="2000" dirty="0">
              <a:ln w="3175">
                <a:noFill/>
              </a:ln>
              <a:solidFill>
                <a:schemeClr val="accent5">
                  <a:lumMod val="75000"/>
                </a:schemeClr>
              </a:solidFill>
            </a:endParaRPr>
          </a:p>
        </p:txBody>
      </p:sp>
      <p:sp>
        <p:nvSpPr>
          <p:cNvPr id="21" name="TextBox 20">
            <a:extLst>
              <a:ext uri="{FF2B5EF4-FFF2-40B4-BE49-F238E27FC236}">
                <a16:creationId xmlns:a16="http://schemas.microsoft.com/office/drawing/2014/main" id="{497F0592-2A55-5354-FF30-8DE743FD4216}"/>
              </a:ext>
            </a:extLst>
          </p:cNvPr>
          <p:cNvSpPr txBox="1"/>
          <p:nvPr/>
        </p:nvSpPr>
        <p:spPr>
          <a:xfrm>
            <a:off x="9060753" y="2416041"/>
            <a:ext cx="2405699" cy="492443"/>
          </a:xfrm>
          <a:prstGeom prst="rect">
            <a:avLst/>
          </a:prstGeom>
          <a:noFill/>
        </p:spPr>
        <p:txBody>
          <a:bodyPr wrap="square" lIns="0" tIns="0" rIns="0" bIns="0" rtlCol="0">
            <a:spAutoFit/>
          </a:bodyPr>
          <a:lstStyle/>
          <a:p>
            <a:pPr lvl="0" algn="ctr">
              <a:defRPr/>
            </a:pPr>
            <a:r>
              <a:rPr lang="es" sz="1600" dirty="0">
                <a:solidFill>
                  <a:srgbClr val="000000"/>
                </a:solidFill>
              </a:rPr>
              <a:t>¿Qué ejercicios interactivos utilizas?</a:t>
            </a:r>
          </a:p>
        </p:txBody>
      </p:sp>
      <p:sp>
        <p:nvSpPr>
          <p:cNvPr id="39" name="TextBox 38">
            <a:extLst>
              <a:ext uri="{FF2B5EF4-FFF2-40B4-BE49-F238E27FC236}">
                <a16:creationId xmlns:a16="http://schemas.microsoft.com/office/drawing/2014/main" id="{2DB7363F-34A1-1801-CFFA-3C79740D177D}"/>
              </a:ext>
            </a:extLst>
          </p:cNvPr>
          <p:cNvSpPr txBox="1"/>
          <p:nvPr/>
        </p:nvSpPr>
        <p:spPr>
          <a:xfrm>
            <a:off x="557087" y="3291629"/>
            <a:ext cx="2579041" cy="738664"/>
          </a:xfrm>
          <a:prstGeom prst="rect">
            <a:avLst/>
          </a:prstGeom>
          <a:noFill/>
        </p:spPr>
        <p:txBody>
          <a:bodyPr wrap="square" lIns="0" tIns="0" rIns="0" bIns="0" rtlCol="0">
            <a:spAutoFit/>
          </a:bodyPr>
          <a:lstStyle/>
          <a:p>
            <a:pPr lvl="0" algn="ctr">
              <a:defRPr/>
            </a:pPr>
            <a:r>
              <a:rPr lang="es" sz="1600" dirty="0"/>
              <a:t>Fomente la retroalimentación entre pares y las discusiones grupales para mejorar el aprendizaje.</a:t>
            </a:r>
          </a:p>
        </p:txBody>
      </p:sp>
      <p:sp>
        <p:nvSpPr>
          <p:cNvPr id="25" name="Rectangle: Rounded Corners 36">
            <a:extLst>
              <a:ext uri="{FF2B5EF4-FFF2-40B4-BE49-F238E27FC236}">
                <a16:creationId xmlns:a16="http://schemas.microsoft.com/office/drawing/2014/main" id="{2D5D3FE6-12A9-561C-E21D-78E196FE1D50}"/>
              </a:ext>
              <a:ext uri="{C183D7F6-B498-43B3-948B-1728B52AA6E4}">
                <adec:decorative xmlns:adec="http://schemas.microsoft.com/office/drawing/2017/decorative" val="1"/>
              </a:ext>
            </a:extLst>
          </p:cNvPr>
          <p:cNvSpPr>
            <a:spLocks/>
          </p:cNvSpPr>
          <p:nvPr/>
        </p:nvSpPr>
        <p:spPr>
          <a:xfrm rot="16200000">
            <a:off x="5062264" y="-398644"/>
            <a:ext cx="1863967" cy="11141465"/>
          </a:xfrm>
          <a:prstGeom prst="roundRect">
            <a:avLst>
              <a:gd name="adj" fmla="val 2772"/>
            </a:avLst>
          </a:prstGeom>
          <a:solidFill>
            <a:schemeClr val="bg1">
              <a:lumMod val="85000"/>
              <a:alpha val="33000"/>
            </a:schemeClr>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Segoe UI"/>
              <a:ea typeface="+mn-ea"/>
              <a:cs typeface="Segoe UI" pitchFamily="34" charset="0"/>
            </a:endParaRPr>
          </a:p>
        </p:txBody>
      </p:sp>
      <p:grpSp>
        <p:nvGrpSpPr>
          <p:cNvPr id="24" name="Group 23">
            <a:extLst>
              <a:ext uri="{FF2B5EF4-FFF2-40B4-BE49-F238E27FC236}">
                <a16:creationId xmlns:a16="http://schemas.microsoft.com/office/drawing/2014/main" id="{D309AB50-8C58-FE64-F56B-02A65C31A2F5}"/>
              </a:ext>
              <a:ext uri="{C183D7F6-B498-43B3-948B-1728B52AA6E4}">
                <adec:decorative xmlns:adec="http://schemas.microsoft.com/office/drawing/2017/decorative" val="1"/>
              </a:ext>
            </a:extLst>
          </p:cNvPr>
          <p:cNvGrpSpPr/>
          <p:nvPr/>
        </p:nvGrpSpPr>
        <p:grpSpPr>
          <a:xfrm>
            <a:off x="955343" y="4576680"/>
            <a:ext cx="10354039" cy="1281367"/>
            <a:chOff x="1512738" y="4720861"/>
            <a:chExt cx="9232900" cy="1281367"/>
          </a:xfrm>
        </p:grpSpPr>
        <p:sp>
          <p:nvSpPr>
            <p:cNvPr id="13" name="TextBox 12">
              <a:extLst>
                <a:ext uri="{FF2B5EF4-FFF2-40B4-BE49-F238E27FC236}">
                  <a16:creationId xmlns:a16="http://schemas.microsoft.com/office/drawing/2014/main" id="{B9D1D1C3-3F08-6329-FC28-F40C17B29BA9}"/>
                </a:ext>
              </a:extLst>
            </p:cNvPr>
            <p:cNvSpPr txBox="1"/>
            <p:nvPr/>
          </p:nvSpPr>
          <p:spPr>
            <a:xfrm>
              <a:off x="4771836" y="4720861"/>
              <a:ext cx="2714705"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s" sz="2000" i="0" u="none" strike="noStrike" kern="1200" cap="none" spc="0" normalizeH="0" baseline="0" noProof="0" dirty="0">
                  <a:ln w="3175">
                    <a:noFill/>
                  </a:ln>
                  <a:solidFill>
                    <a:schemeClr val="accent3"/>
                  </a:solidFill>
                  <a:effectLst/>
                  <a:uLnTx/>
                  <a:uFillTx/>
                  <a:latin typeface="+mj-lt"/>
                  <a:ea typeface="+mj-ea"/>
                  <a:cs typeface="+mj-cs"/>
                </a:rPr>
                <a:t>Conclusiones prácticas</a:t>
              </a:r>
            </a:p>
          </p:txBody>
        </p:sp>
        <p:sp>
          <p:nvSpPr>
            <p:cNvPr id="32" name="TextBox 31">
              <a:extLst>
                <a:ext uri="{FF2B5EF4-FFF2-40B4-BE49-F238E27FC236}">
                  <a16:creationId xmlns:a16="http://schemas.microsoft.com/office/drawing/2014/main" id="{A6382FBC-5F1A-8CD9-279D-A75BB8F407AC}"/>
                </a:ext>
              </a:extLst>
            </p:cNvPr>
            <p:cNvSpPr txBox="1"/>
            <p:nvPr/>
          </p:nvSpPr>
          <p:spPr>
            <a:xfrm>
              <a:off x="1512738" y="5092748"/>
              <a:ext cx="9232900" cy="909480"/>
            </a:xfrm>
            <a:prstGeom prst="rect">
              <a:avLst/>
            </a:prstGeom>
            <a:noFill/>
          </p:spPr>
          <p:txBody>
            <a:bodyPr wrap="square">
              <a:spAutoFit/>
            </a:bodyPr>
            <a:lstStyle/>
            <a:p>
              <a:pPr marL="0" indent="0" algn="ctr" rtl="0" eaLnBrk="1" latinLnBrk="0" hangingPunct="1">
                <a:buNone/>
              </a:pPr>
              <a:r>
                <a:rPr lang="es" sz="1770" dirty="0">
                  <a:solidFill>
                    <a:srgbClr val="000000"/>
                  </a:solidFill>
                  <a:effectLst/>
                  <a:latin typeface="Segoe UI" panose="020B0502040204020203" pitchFamily="34" charset="0"/>
                </a:rPr>
                <a:t>Proporcione recursos adicionales y materiales de lectura para que los participantes exploren después de la sesión.</a:t>
              </a:r>
            </a:p>
            <a:p>
              <a:pPr marL="0" indent="0" algn="ctr" rtl="0" eaLnBrk="1" latinLnBrk="0" hangingPunct="1">
                <a:buNone/>
              </a:pPr>
              <a:r>
                <a:rPr lang="es" sz="1770" dirty="0">
                  <a:solidFill>
                    <a:srgbClr val="000000"/>
                  </a:solidFill>
                  <a:effectLst/>
                  <a:latin typeface="Segoe UI" panose="020B0502040204020203" pitchFamily="34" charset="0"/>
                </a:rPr>
                <a:t>Aliente a los participantes a que se comuniquen con nosotros para hacer más preguntas o para obtener apoyo adicional.</a:t>
              </a:r>
            </a:p>
            <a:p>
              <a:pPr marL="0" indent="0" algn="ctr" rtl="0" eaLnBrk="1" latinLnBrk="0" hangingPunct="1">
                <a:buNone/>
              </a:pPr>
              <a:r>
                <a:rPr lang="es" sz="1770" dirty="0">
                  <a:solidFill>
                    <a:srgbClr val="000000"/>
                  </a:solidFill>
                  <a:effectLst/>
                  <a:latin typeface="Segoe UI" panose="020B0502040204020203" pitchFamily="34" charset="0"/>
                </a:rPr>
                <a:t>Adoptar las mejores prácticas para incorporar de manera responsable la IA en las actividades cotidianas</a:t>
              </a:r>
              <a:endParaRPr lang="en-US" dirty="0">
                <a:latin typeface="Segoe UI"/>
              </a:endParaRPr>
            </a:p>
          </p:txBody>
        </p:sp>
      </p:grpSp>
      <p:grpSp>
        <p:nvGrpSpPr>
          <p:cNvPr id="5" name="Group 4">
            <a:extLst>
              <a:ext uri="{FF2B5EF4-FFF2-40B4-BE49-F238E27FC236}">
                <a16:creationId xmlns:a16="http://schemas.microsoft.com/office/drawing/2014/main" id="{7F74F97E-DA84-A531-B461-C75323915477}"/>
              </a:ext>
              <a:ext uri="{C183D7F6-B498-43B3-948B-1728B52AA6E4}">
                <adec:decorative xmlns:adec="http://schemas.microsoft.com/office/drawing/2017/decorative" val="1"/>
              </a:ext>
            </a:extLst>
          </p:cNvPr>
          <p:cNvGrpSpPr/>
          <p:nvPr/>
        </p:nvGrpSpPr>
        <p:grpSpPr>
          <a:xfrm>
            <a:off x="3117440" y="1883386"/>
            <a:ext cx="374542" cy="442210"/>
            <a:chOff x="3117440" y="2633388"/>
            <a:chExt cx="374542" cy="442210"/>
          </a:xfrm>
        </p:grpSpPr>
        <p:sp>
          <p:nvSpPr>
            <p:cNvPr id="3" name="Oval 2">
              <a:extLst>
                <a:ext uri="{FF2B5EF4-FFF2-40B4-BE49-F238E27FC236}">
                  <a16:creationId xmlns:a16="http://schemas.microsoft.com/office/drawing/2014/main" id="{C7A1B01E-2DD4-EFE4-E99B-17AB38ADEE02}"/>
                </a:ext>
                <a:ext uri="{C183D7F6-B498-43B3-948B-1728B52AA6E4}">
                  <adec:decorative xmlns:adec="http://schemas.microsoft.com/office/drawing/2017/decorative" val="1"/>
                </a:ext>
              </a:extLst>
            </p:cNvPr>
            <p:cNvSpPr/>
            <p:nvPr/>
          </p:nvSpPr>
          <p:spPr bwMode="auto">
            <a:xfrm>
              <a:off x="3117440" y="2701056"/>
              <a:ext cx="374542" cy="374542"/>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TextBox 26">
              <a:extLst>
                <a:ext uri="{FF2B5EF4-FFF2-40B4-BE49-F238E27FC236}">
                  <a16:creationId xmlns:a16="http://schemas.microsoft.com/office/drawing/2014/main" id="{68C510C0-F46A-EE46-45F1-F03C0A49BB7D}"/>
                </a:ext>
                <a:ext uri="{C183D7F6-B498-43B3-948B-1728B52AA6E4}">
                  <adec:decorative xmlns:adec="http://schemas.microsoft.com/office/drawing/2017/decorative" val="0"/>
                </a:ext>
              </a:extLst>
            </p:cNvPr>
            <p:cNvSpPr txBox="1"/>
            <p:nvPr/>
          </p:nvSpPr>
          <p:spPr>
            <a:xfrm>
              <a:off x="3193248" y="2633388"/>
              <a:ext cx="236228"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s" sz="2800" b="1" i="0" u="none" strike="noStrike" kern="1200" cap="none" spc="0" normalizeH="0" baseline="0" noProof="0" dirty="0">
                  <a:ln>
                    <a:noFill/>
                  </a:ln>
                  <a:solidFill>
                    <a:srgbClr val="FFFFFF"/>
                  </a:solidFill>
                  <a:effectLst/>
                  <a:uLnTx/>
                  <a:uFillTx/>
                  <a:latin typeface="Segoe UI"/>
                  <a:ea typeface="+mn-ea"/>
                  <a:cs typeface="+mn-cs"/>
                </a:rPr>
                <a:t>+</a:t>
              </a:r>
            </a:p>
          </p:txBody>
        </p:sp>
      </p:grpSp>
      <p:grpSp>
        <p:nvGrpSpPr>
          <p:cNvPr id="10" name="Group 9">
            <a:extLst>
              <a:ext uri="{FF2B5EF4-FFF2-40B4-BE49-F238E27FC236}">
                <a16:creationId xmlns:a16="http://schemas.microsoft.com/office/drawing/2014/main" id="{3003370E-D32B-FB00-B873-5F7496032E8C}"/>
              </a:ext>
              <a:ext uri="{C183D7F6-B498-43B3-948B-1728B52AA6E4}">
                <adec:decorative xmlns:adec="http://schemas.microsoft.com/office/drawing/2017/decorative" val="1"/>
              </a:ext>
            </a:extLst>
          </p:cNvPr>
          <p:cNvGrpSpPr/>
          <p:nvPr/>
        </p:nvGrpSpPr>
        <p:grpSpPr>
          <a:xfrm>
            <a:off x="5876306" y="1893011"/>
            <a:ext cx="374542" cy="432585"/>
            <a:chOff x="5876306" y="2643013"/>
            <a:chExt cx="374542" cy="432585"/>
          </a:xfrm>
        </p:grpSpPr>
        <p:sp>
          <p:nvSpPr>
            <p:cNvPr id="42" name="Oval 41">
              <a:extLst>
                <a:ext uri="{FF2B5EF4-FFF2-40B4-BE49-F238E27FC236}">
                  <a16:creationId xmlns:a16="http://schemas.microsoft.com/office/drawing/2014/main" id="{F4D91027-E848-2BBD-D5EB-9E0D490E79D7}"/>
                </a:ext>
                <a:ext uri="{C183D7F6-B498-43B3-948B-1728B52AA6E4}">
                  <adec:decorative xmlns:adec="http://schemas.microsoft.com/office/drawing/2017/decorative" val="1"/>
                </a:ext>
              </a:extLst>
            </p:cNvPr>
            <p:cNvSpPr/>
            <p:nvPr/>
          </p:nvSpPr>
          <p:spPr bwMode="auto">
            <a:xfrm>
              <a:off x="5876306" y="2701056"/>
              <a:ext cx="374542" cy="374542"/>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207D0C27-F28A-7549-59E5-1790082C77B9}"/>
                </a:ext>
                <a:ext uri="{C183D7F6-B498-43B3-948B-1728B52AA6E4}">
                  <adec:decorative xmlns:adec="http://schemas.microsoft.com/office/drawing/2017/decorative" val="0"/>
                </a:ext>
              </a:extLst>
            </p:cNvPr>
            <p:cNvSpPr txBox="1"/>
            <p:nvPr/>
          </p:nvSpPr>
          <p:spPr>
            <a:xfrm>
              <a:off x="5942489" y="2643013"/>
              <a:ext cx="236228"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s" sz="2800" b="1" i="0" u="none" strike="noStrike" kern="1200" cap="none" spc="0" normalizeH="0" baseline="0" noProof="0" dirty="0">
                  <a:ln>
                    <a:noFill/>
                  </a:ln>
                  <a:solidFill>
                    <a:srgbClr val="FFFFFF"/>
                  </a:solidFill>
                  <a:effectLst/>
                  <a:uLnTx/>
                  <a:uFillTx/>
                  <a:latin typeface="Segoe UI"/>
                  <a:ea typeface="+mn-ea"/>
                  <a:cs typeface="+mn-cs"/>
                </a:rPr>
                <a:t>+</a:t>
              </a:r>
            </a:p>
          </p:txBody>
        </p:sp>
      </p:grpSp>
      <p:grpSp>
        <p:nvGrpSpPr>
          <p:cNvPr id="15" name="Group 14">
            <a:extLst>
              <a:ext uri="{FF2B5EF4-FFF2-40B4-BE49-F238E27FC236}">
                <a16:creationId xmlns:a16="http://schemas.microsoft.com/office/drawing/2014/main" id="{45E18088-E4A1-4840-B81E-688578000C92}"/>
              </a:ext>
              <a:ext uri="{C183D7F6-B498-43B3-948B-1728B52AA6E4}">
                <adec:decorative xmlns:adec="http://schemas.microsoft.com/office/drawing/2017/decorative" val="1"/>
              </a:ext>
            </a:extLst>
          </p:cNvPr>
          <p:cNvGrpSpPr/>
          <p:nvPr/>
        </p:nvGrpSpPr>
        <p:grpSpPr>
          <a:xfrm>
            <a:off x="8640351" y="1912261"/>
            <a:ext cx="374542" cy="430887"/>
            <a:chOff x="8640351" y="2662263"/>
            <a:chExt cx="374542" cy="430887"/>
          </a:xfrm>
        </p:grpSpPr>
        <p:sp>
          <p:nvSpPr>
            <p:cNvPr id="44" name="Oval 43">
              <a:extLst>
                <a:ext uri="{FF2B5EF4-FFF2-40B4-BE49-F238E27FC236}">
                  <a16:creationId xmlns:a16="http://schemas.microsoft.com/office/drawing/2014/main" id="{F232FCF7-AC60-DC8C-2607-824E09FF4599}"/>
                </a:ext>
                <a:ext uri="{C183D7F6-B498-43B3-948B-1728B52AA6E4}">
                  <adec:decorative xmlns:adec="http://schemas.microsoft.com/office/drawing/2017/decorative" val="1"/>
                </a:ext>
              </a:extLst>
            </p:cNvPr>
            <p:cNvSpPr/>
            <p:nvPr/>
          </p:nvSpPr>
          <p:spPr bwMode="auto">
            <a:xfrm>
              <a:off x="8640351" y="2701056"/>
              <a:ext cx="374542" cy="374542"/>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5" name="TextBox 44">
              <a:extLst>
                <a:ext uri="{FF2B5EF4-FFF2-40B4-BE49-F238E27FC236}">
                  <a16:creationId xmlns:a16="http://schemas.microsoft.com/office/drawing/2014/main" id="{DF0AC789-D93B-AAF7-BE61-87A1A78F6D3C}"/>
                </a:ext>
                <a:ext uri="{C183D7F6-B498-43B3-948B-1728B52AA6E4}">
                  <adec:decorative xmlns:adec="http://schemas.microsoft.com/office/drawing/2017/decorative" val="0"/>
                </a:ext>
              </a:extLst>
            </p:cNvPr>
            <p:cNvSpPr txBox="1"/>
            <p:nvPr/>
          </p:nvSpPr>
          <p:spPr>
            <a:xfrm>
              <a:off x="8716159" y="2662263"/>
              <a:ext cx="236228"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s" sz="2800" b="1" i="0" u="none" strike="noStrike" kern="1200" cap="none" spc="0" normalizeH="0" baseline="0" noProof="0" dirty="0">
                  <a:ln>
                    <a:noFill/>
                  </a:ln>
                  <a:solidFill>
                    <a:srgbClr val="FFFFFF"/>
                  </a:solidFill>
                  <a:effectLst/>
                  <a:uLnTx/>
                  <a:uFillTx/>
                  <a:latin typeface="Segoe UI"/>
                  <a:ea typeface="+mn-ea"/>
                  <a:cs typeface="+mn-cs"/>
                </a:rPr>
                <a:t>+</a:t>
              </a:r>
            </a:p>
          </p:txBody>
        </p:sp>
      </p:grpSp>
      <p:grpSp>
        <p:nvGrpSpPr>
          <p:cNvPr id="16" name="Group 15">
            <a:extLst>
              <a:ext uri="{FF2B5EF4-FFF2-40B4-BE49-F238E27FC236}">
                <a16:creationId xmlns:a16="http://schemas.microsoft.com/office/drawing/2014/main" id="{DBF9F161-7F6D-81B8-2B3E-113C8AB474A6}"/>
              </a:ext>
              <a:ext uri="{C183D7F6-B498-43B3-948B-1728B52AA6E4}">
                <adec:decorative xmlns:adec="http://schemas.microsoft.com/office/drawing/2017/decorative" val="1"/>
              </a:ext>
            </a:extLst>
          </p:cNvPr>
          <p:cNvGrpSpPr/>
          <p:nvPr/>
        </p:nvGrpSpPr>
        <p:grpSpPr>
          <a:xfrm>
            <a:off x="5848743" y="3998705"/>
            <a:ext cx="429668" cy="450105"/>
            <a:chOff x="5848743" y="3998705"/>
            <a:chExt cx="429668" cy="450105"/>
          </a:xfrm>
        </p:grpSpPr>
        <p:sp>
          <p:nvSpPr>
            <p:cNvPr id="6" name="Oval 5">
              <a:extLst>
                <a:ext uri="{FF2B5EF4-FFF2-40B4-BE49-F238E27FC236}">
                  <a16:creationId xmlns:a16="http://schemas.microsoft.com/office/drawing/2014/main" id="{8A4B0F1E-1AD5-481A-4983-8934CD5C96EC}"/>
                </a:ext>
                <a:ext uri="{C183D7F6-B498-43B3-948B-1728B52AA6E4}">
                  <adec:decorative xmlns:adec="http://schemas.microsoft.com/office/drawing/2017/decorative" val="1"/>
                </a:ext>
              </a:extLst>
            </p:cNvPr>
            <p:cNvSpPr/>
            <p:nvPr/>
          </p:nvSpPr>
          <p:spPr bwMode="auto">
            <a:xfrm>
              <a:off x="5848743" y="3998705"/>
              <a:ext cx="429668" cy="450105"/>
            </a:xfrm>
            <a:prstGeom prst="ellipse">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Segoe UI Variable Display Semib" pitchFamily="2" charset="0"/>
                <a:ea typeface="+mn-ea"/>
                <a:cs typeface="Segoe UI" pitchFamily="34" charset="0"/>
              </a:endParaRPr>
            </a:p>
          </p:txBody>
        </p:sp>
        <p:sp>
          <p:nvSpPr>
            <p:cNvPr id="22" name="TextBox 21">
              <a:extLst>
                <a:ext uri="{FF2B5EF4-FFF2-40B4-BE49-F238E27FC236}">
                  <a16:creationId xmlns:a16="http://schemas.microsoft.com/office/drawing/2014/main" id="{2B637971-E178-7B99-7ABF-E40EC77880FF}"/>
                </a:ext>
                <a:ext uri="{C183D7F6-B498-43B3-948B-1728B52AA6E4}">
                  <adec:decorative xmlns:adec="http://schemas.microsoft.com/office/drawing/2017/decorative" val="0"/>
                </a:ext>
              </a:extLst>
            </p:cNvPr>
            <p:cNvSpPr txBox="1"/>
            <p:nvPr/>
          </p:nvSpPr>
          <p:spPr>
            <a:xfrm>
              <a:off x="5973862" y="3999279"/>
              <a:ext cx="186921"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s" sz="2800" b="1" i="0" u="none" strike="noStrike" kern="1200" cap="none" spc="0" normalizeH="0" baseline="0" noProof="0" dirty="0">
                  <a:ln>
                    <a:noFill/>
                  </a:ln>
                  <a:solidFill>
                    <a:srgbClr val="FFFFFF"/>
                  </a:solidFill>
                  <a:effectLst/>
                  <a:uLnTx/>
                  <a:uFillTx/>
                  <a:latin typeface="Segoe UI"/>
                  <a:ea typeface="+mn-ea"/>
                  <a:cs typeface="+mn-cs"/>
                </a:rPr>
                <a:t>=</a:t>
              </a:r>
            </a:p>
          </p:txBody>
        </p:sp>
      </p:grpSp>
      <p:pic>
        <p:nvPicPr>
          <p:cNvPr id="12" name="Picture 11">
            <a:extLst>
              <a:ext uri="{FF2B5EF4-FFF2-40B4-BE49-F238E27FC236}">
                <a16:creationId xmlns:a16="http://schemas.microsoft.com/office/drawing/2014/main" id="{2811BAF9-2344-2892-6CF5-20B1CA615B4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rot="10800000">
            <a:off x="198104" y="-26297"/>
            <a:ext cx="2095500" cy="1371600"/>
          </a:xfrm>
          <a:prstGeom prst="rect">
            <a:avLst/>
          </a:prstGeom>
        </p:spPr>
      </p:pic>
      <p:pic>
        <p:nvPicPr>
          <p:cNvPr id="14" name="Picture 13">
            <a:extLst>
              <a:ext uri="{FF2B5EF4-FFF2-40B4-BE49-F238E27FC236}">
                <a16:creationId xmlns:a16="http://schemas.microsoft.com/office/drawing/2014/main" id="{A8581323-BC92-7B82-9D4A-B58977AAEBC9}"/>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rot="1646287">
            <a:off x="10195962" y="5108874"/>
            <a:ext cx="2081389" cy="1840487"/>
          </a:xfrm>
          <a:prstGeom prst="rect">
            <a:avLst/>
          </a:prstGeom>
        </p:spPr>
      </p:pic>
      <p:sp>
        <p:nvSpPr>
          <p:cNvPr id="23" name="TextBox 22">
            <a:extLst>
              <a:ext uri="{FF2B5EF4-FFF2-40B4-BE49-F238E27FC236}">
                <a16:creationId xmlns:a16="http://schemas.microsoft.com/office/drawing/2014/main" id="{ADC1BD60-F83D-172A-369F-036038A0EBED}"/>
              </a:ext>
            </a:extLst>
          </p:cNvPr>
          <p:cNvSpPr txBox="1"/>
          <p:nvPr/>
        </p:nvSpPr>
        <p:spPr>
          <a:xfrm>
            <a:off x="9137469" y="3291629"/>
            <a:ext cx="2171913" cy="492443"/>
          </a:xfrm>
          <a:prstGeom prst="rect">
            <a:avLst/>
          </a:prstGeom>
          <a:noFill/>
        </p:spPr>
        <p:txBody>
          <a:bodyPr wrap="square" lIns="0" tIns="0" rIns="0" bIns="0" rtlCol="0">
            <a:spAutoFit/>
          </a:bodyPr>
          <a:lstStyle/>
          <a:p>
            <a:pPr lvl="0" algn="ctr">
              <a:defRPr/>
            </a:pPr>
            <a:r>
              <a:rPr lang="es" sz="1600" dirty="0"/>
              <a:t>Fomentar la interacción con las herramientas y la plataforma</a:t>
            </a:r>
          </a:p>
        </p:txBody>
      </p:sp>
    </p:spTree>
    <p:extLst>
      <p:ext uri="{BB962C8B-B14F-4D97-AF65-F5344CB8AC3E}">
        <p14:creationId xmlns:p14="http://schemas.microsoft.com/office/powerpoint/2010/main" val="30894433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2.08333E-7 -3.7037E-6 L -2.08333E-7 0.03542 " pathEditMode="relative" rAng="0" ptsTypes="AA">
                                      <p:cBhvr>
                                        <p:cTn id="9" dur="700" spd="-100000" fill="hold"/>
                                        <p:tgtEl>
                                          <p:spTgt spid="7"/>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300"/>
                                  </p:stCondLst>
                                  <p:childTnLst>
                                    <p:animMotion origin="layout" path="M -3.125E-6 0 L -3.125E-6 0.03542 " pathEditMode="relative" rAng="0" ptsTypes="AA">
                                      <p:cBhvr>
                                        <p:cTn id="14" dur="700" spd="-100000" fill="hold"/>
                                        <p:tgtEl>
                                          <p:spTgt spid="2"/>
                                        </p:tgtEl>
                                        <p:attrNameLst>
                                          <p:attrName>ppt_x</p:attrName>
                                          <p:attrName>ppt_y</p:attrName>
                                        </p:attrNameLst>
                                      </p:cBhvr>
                                      <p:rCtr x="0" y="1759"/>
                                    </p:animMotion>
                                  </p:childTnLst>
                                </p:cTn>
                              </p:par>
                              <p:par>
                                <p:cTn id="15" presetID="10" presetClass="entr" presetSubtype="0" fill="hold" grpId="0" nodeType="withEffect">
                                  <p:stCondLst>
                                    <p:cond delay="3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300"/>
                                  </p:stCondLst>
                                  <p:childTnLst>
                                    <p:animMotion origin="layout" path="M 5E-6 0 L 5E-6 0.03542 " pathEditMode="relative" rAng="0" ptsTypes="AA">
                                      <p:cBhvr>
                                        <p:cTn id="19" dur="700" spd="-100000" fill="hold"/>
                                        <p:tgtEl>
                                          <p:spTgt spid="8"/>
                                        </p:tgtEl>
                                        <p:attrNameLst>
                                          <p:attrName>ppt_x</p:attrName>
                                          <p:attrName>ppt_y</p:attrName>
                                        </p:attrNameLst>
                                      </p:cBhvr>
                                      <p:rCtr x="0" y="1759"/>
                                    </p:animMotion>
                                  </p:childTnLst>
                                </p:cTn>
                              </p:par>
                              <p:par>
                                <p:cTn id="20" presetID="10" presetClass="entr" presetSubtype="0" fill="hold" grpId="0" nodeType="withEffect">
                                  <p:stCondLst>
                                    <p:cond delay="30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42" presetClass="path" presetSubtype="0" decel="100000" fill="hold" grpId="1" nodeType="withEffect">
                                  <p:stCondLst>
                                    <p:cond delay="300"/>
                                  </p:stCondLst>
                                  <p:childTnLst>
                                    <p:animMotion origin="layout" path="M -1.66667E-6 0 L -1.66667E-6 0.03542 " pathEditMode="relative" rAng="0" ptsTypes="AA">
                                      <p:cBhvr>
                                        <p:cTn id="24" dur="700" spd="-100000" fill="hold"/>
                                        <p:tgtEl>
                                          <p:spTgt spid="20"/>
                                        </p:tgtEl>
                                        <p:attrNameLst>
                                          <p:attrName>ppt_x</p:attrName>
                                          <p:attrName>ppt_y</p:attrName>
                                        </p:attrNameLst>
                                      </p:cBhvr>
                                      <p:rCtr x="0" y="1759"/>
                                    </p:animMotion>
                                  </p:childTnLst>
                                </p:cTn>
                              </p:par>
                              <p:par>
                                <p:cTn id="25" presetID="10" presetClass="entr" presetSubtype="0" fill="hold" grpId="0" nodeType="withEffect">
                                  <p:stCondLst>
                                    <p:cond delay="30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par>
                                <p:cTn id="28" presetID="42" presetClass="path" presetSubtype="0" decel="100000" fill="hold" grpId="1" nodeType="withEffect">
                                  <p:stCondLst>
                                    <p:cond delay="300"/>
                                  </p:stCondLst>
                                  <p:childTnLst>
                                    <p:animMotion origin="layout" path="M 6.25E-7 0 L 6.25E-7 0.03542 " pathEditMode="relative" rAng="0" ptsTypes="AA">
                                      <p:cBhvr>
                                        <p:cTn id="29" dur="700" spd="-100000" fill="hold"/>
                                        <p:tgtEl>
                                          <p:spTgt spid="41"/>
                                        </p:tgtEl>
                                        <p:attrNameLst>
                                          <p:attrName>ppt_x</p:attrName>
                                          <p:attrName>ppt_y</p:attrName>
                                        </p:attrNameLst>
                                      </p:cBhvr>
                                      <p:rCtr x="0" y="1759"/>
                                    </p:animMotion>
                                  </p:childTnLst>
                                </p:cTn>
                              </p:par>
                              <p:par>
                                <p:cTn id="30" presetID="10" presetClass="entr" presetSubtype="0" fill="hold" grpId="0" nodeType="withEffect">
                                  <p:stCondLst>
                                    <p:cond delay="30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42" presetClass="path" presetSubtype="0" decel="100000" fill="hold" grpId="1" nodeType="withEffect">
                                  <p:stCondLst>
                                    <p:cond delay="300"/>
                                  </p:stCondLst>
                                  <p:childTnLst>
                                    <p:animMotion origin="layout" path="M -3.125E-6 2.96296E-6 L -3.125E-6 0.03541 " pathEditMode="relative" rAng="0" ptsTypes="AA">
                                      <p:cBhvr>
                                        <p:cTn id="34" dur="700" spd="-100000" fill="hold"/>
                                        <p:tgtEl>
                                          <p:spTgt spid="28"/>
                                        </p:tgtEl>
                                        <p:attrNameLst>
                                          <p:attrName>ppt_x</p:attrName>
                                          <p:attrName>ppt_y</p:attrName>
                                        </p:attrNameLst>
                                      </p:cBhvr>
                                      <p:rCtr x="0" y="1759"/>
                                    </p:animMotion>
                                  </p:childTnLst>
                                </p:cTn>
                              </p:par>
                              <p:par>
                                <p:cTn id="35" presetID="10" presetClass="entr" presetSubtype="0" fill="hold" grpId="0" nodeType="withEffect">
                                  <p:stCondLst>
                                    <p:cond delay="30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42" presetClass="path" presetSubtype="0" decel="100000" fill="hold" grpId="1" nodeType="withEffect">
                                  <p:stCondLst>
                                    <p:cond delay="300"/>
                                  </p:stCondLst>
                                  <p:childTnLst>
                                    <p:animMotion origin="layout" path="M 5E-6 1.85185E-6 L 5E-6 0.03541 " pathEditMode="relative" rAng="0" ptsTypes="AA">
                                      <p:cBhvr>
                                        <p:cTn id="39" dur="700" spd="-100000" fill="hold"/>
                                        <p:tgtEl>
                                          <p:spTgt spid="29"/>
                                        </p:tgtEl>
                                        <p:attrNameLst>
                                          <p:attrName>ppt_x</p:attrName>
                                          <p:attrName>ppt_y</p:attrName>
                                        </p:attrNameLst>
                                      </p:cBhvr>
                                      <p:rCtr x="0" y="1759"/>
                                    </p:animMotion>
                                  </p:childTnLst>
                                </p:cTn>
                              </p:par>
                              <p:par>
                                <p:cTn id="40" presetID="10" presetClass="entr" presetSubtype="0" fill="hold" grpId="0" nodeType="withEffect">
                                  <p:stCondLst>
                                    <p:cond delay="30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par>
                                <p:cTn id="43" presetID="42" presetClass="path" presetSubtype="0" decel="100000" fill="hold" grpId="1" nodeType="withEffect">
                                  <p:stCondLst>
                                    <p:cond delay="300"/>
                                  </p:stCondLst>
                                  <p:childTnLst>
                                    <p:animMotion origin="layout" path="M 6.25E-7 -7.40741E-7 L 6.25E-7 0.03542 " pathEditMode="relative" rAng="0" ptsTypes="AA">
                                      <p:cBhvr>
                                        <p:cTn id="44" dur="700" spd="-100000" fill="hold"/>
                                        <p:tgtEl>
                                          <p:spTgt spid="30"/>
                                        </p:tgtEl>
                                        <p:attrNameLst>
                                          <p:attrName>ppt_x</p:attrName>
                                          <p:attrName>ppt_y</p:attrName>
                                        </p:attrNameLst>
                                      </p:cBhvr>
                                      <p:rCtr x="0" y="1759"/>
                                    </p:animMotion>
                                  </p:childTnLst>
                                </p:cTn>
                              </p:par>
                              <p:par>
                                <p:cTn id="45" presetID="10" presetClass="entr" presetSubtype="0" fill="hold" grpId="0" nodeType="withEffect">
                                  <p:stCondLst>
                                    <p:cond delay="30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42" presetClass="path" presetSubtype="0" decel="100000" fill="hold" grpId="1" nodeType="withEffect">
                                  <p:stCondLst>
                                    <p:cond delay="300"/>
                                  </p:stCondLst>
                                  <p:childTnLst>
                                    <p:animMotion origin="layout" path="M 3.125E-6 -4.44444E-6 L 3.125E-6 0.03542 " pathEditMode="relative" rAng="0" ptsTypes="AA">
                                      <p:cBhvr>
                                        <p:cTn id="49" dur="700" spd="-100000" fill="hold"/>
                                        <p:tgtEl>
                                          <p:spTgt spid="21"/>
                                        </p:tgtEl>
                                        <p:attrNameLst>
                                          <p:attrName>ppt_x</p:attrName>
                                          <p:attrName>ppt_y</p:attrName>
                                        </p:attrNameLst>
                                      </p:cBhvr>
                                      <p:rCtr x="0" y="1759"/>
                                    </p:animMotion>
                                  </p:childTnLst>
                                </p:cTn>
                              </p:par>
                              <p:par>
                                <p:cTn id="50" presetID="10" presetClass="entr" presetSubtype="0" fill="hold" nodeType="withEffect">
                                  <p:stCondLst>
                                    <p:cond delay="40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par>
                                <p:cTn id="53" presetID="42" presetClass="path" presetSubtype="0" decel="100000" fill="hold" nodeType="withEffect">
                                  <p:stCondLst>
                                    <p:cond delay="400"/>
                                  </p:stCondLst>
                                  <p:childTnLst>
                                    <p:animMotion origin="layout" path="M 5E-6 0 L 5E-6 0.03542 " pathEditMode="relative" rAng="0" ptsTypes="AA">
                                      <p:cBhvr>
                                        <p:cTn id="54" dur="700" spd="-100000" fill="hold"/>
                                        <p:tgtEl>
                                          <p:spTgt spid="5"/>
                                        </p:tgtEl>
                                        <p:attrNameLst>
                                          <p:attrName>ppt_x</p:attrName>
                                          <p:attrName>ppt_y</p:attrName>
                                        </p:attrNameLst>
                                      </p:cBhvr>
                                      <p:rCtr x="0" y="1759"/>
                                    </p:animMotion>
                                  </p:childTnLst>
                                </p:cTn>
                              </p:par>
                              <p:par>
                                <p:cTn id="55" presetID="10" presetClass="entr" presetSubtype="0" fill="hold" nodeType="withEffect">
                                  <p:stCondLst>
                                    <p:cond delay="50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500"/>
                                        <p:tgtEl>
                                          <p:spTgt spid="10"/>
                                        </p:tgtEl>
                                      </p:cBhvr>
                                    </p:animEffect>
                                  </p:childTnLst>
                                </p:cTn>
                              </p:par>
                              <p:par>
                                <p:cTn id="58" presetID="42" presetClass="path" presetSubtype="0" decel="100000" fill="hold" nodeType="withEffect">
                                  <p:stCondLst>
                                    <p:cond delay="500"/>
                                  </p:stCondLst>
                                  <p:childTnLst>
                                    <p:animMotion origin="layout" path="M 5E-6 0 L 5E-6 0.03542 " pathEditMode="relative" rAng="0" ptsTypes="AA">
                                      <p:cBhvr>
                                        <p:cTn id="59" dur="700" spd="-100000" fill="hold"/>
                                        <p:tgtEl>
                                          <p:spTgt spid="10"/>
                                        </p:tgtEl>
                                        <p:attrNameLst>
                                          <p:attrName>ppt_x</p:attrName>
                                          <p:attrName>ppt_y</p:attrName>
                                        </p:attrNameLst>
                                      </p:cBhvr>
                                      <p:rCtr x="0" y="1759"/>
                                    </p:animMotion>
                                  </p:childTnLst>
                                </p:cTn>
                              </p:par>
                              <p:par>
                                <p:cTn id="60" presetID="10" presetClass="entr" presetSubtype="0" fill="hold" nodeType="withEffect">
                                  <p:stCondLst>
                                    <p:cond delay="600"/>
                                  </p:stCondLst>
                                  <p:childTnLst>
                                    <p:set>
                                      <p:cBhvr>
                                        <p:cTn id="61" dur="1" fill="hold">
                                          <p:stCondLst>
                                            <p:cond delay="0"/>
                                          </p:stCondLst>
                                        </p:cTn>
                                        <p:tgtEl>
                                          <p:spTgt spid="15"/>
                                        </p:tgtEl>
                                        <p:attrNameLst>
                                          <p:attrName>style.visibility</p:attrName>
                                        </p:attrNameLst>
                                      </p:cBhvr>
                                      <p:to>
                                        <p:strVal val="visible"/>
                                      </p:to>
                                    </p:set>
                                    <p:animEffect transition="in" filter="fade">
                                      <p:cBhvr>
                                        <p:cTn id="62" dur="500"/>
                                        <p:tgtEl>
                                          <p:spTgt spid="15"/>
                                        </p:tgtEl>
                                      </p:cBhvr>
                                    </p:animEffect>
                                  </p:childTnLst>
                                </p:cTn>
                              </p:par>
                              <p:par>
                                <p:cTn id="63" presetID="42" presetClass="path" presetSubtype="0" decel="100000" fill="hold" nodeType="withEffect">
                                  <p:stCondLst>
                                    <p:cond delay="600"/>
                                  </p:stCondLst>
                                  <p:childTnLst>
                                    <p:animMotion origin="layout" path="M 5E-6 0 L 5E-6 0.03542 " pathEditMode="relative" rAng="0" ptsTypes="AA">
                                      <p:cBhvr>
                                        <p:cTn id="64" dur="700" spd="-100000" fill="hold"/>
                                        <p:tgtEl>
                                          <p:spTgt spid="15"/>
                                        </p:tgtEl>
                                        <p:attrNameLst>
                                          <p:attrName>ppt_x</p:attrName>
                                          <p:attrName>ppt_y</p:attrName>
                                        </p:attrNameLst>
                                      </p:cBhvr>
                                      <p:rCtr x="0" y="1759"/>
                                    </p:animMotion>
                                  </p:childTnLst>
                                </p:cTn>
                              </p:par>
                              <p:par>
                                <p:cTn id="65" presetID="10" presetClass="entr" presetSubtype="0" fill="hold" nodeType="withEffect">
                                  <p:stCondLst>
                                    <p:cond delay="70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500"/>
                                        <p:tgtEl>
                                          <p:spTgt spid="16"/>
                                        </p:tgtEl>
                                      </p:cBhvr>
                                    </p:animEffect>
                                  </p:childTnLst>
                                </p:cTn>
                              </p:par>
                              <p:par>
                                <p:cTn id="68" presetID="42" presetClass="path" presetSubtype="0" decel="100000" fill="hold" nodeType="withEffect">
                                  <p:stCondLst>
                                    <p:cond delay="700"/>
                                  </p:stCondLst>
                                  <p:childTnLst>
                                    <p:animMotion origin="layout" path="M 5E-6 0 L 5E-6 0.03542 " pathEditMode="relative" rAng="0" ptsTypes="AA">
                                      <p:cBhvr>
                                        <p:cTn id="69" dur="700" spd="-100000" fill="hold"/>
                                        <p:tgtEl>
                                          <p:spTgt spid="16"/>
                                        </p:tgtEl>
                                        <p:attrNameLst>
                                          <p:attrName>ppt_x</p:attrName>
                                          <p:attrName>ppt_y</p:attrName>
                                        </p:attrNameLst>
                                      </p:cBhvr>
                                      <p:rCtr x="0" y="1759"/>
                                    </p:animMotion>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fade">
                                      <p:cBhvr>
                                        <p:cTn id="74" dur="500"/>
                                        <p:tgtEl>
                                          <p:spTgt spid="36"/>
                                        </p:tgtEl>
                                      </p:cBhvr>
                                    </p:animEffect>
                                  </p:childTnLst>
                                </p:cTn>
                              </p:par>
                              <p:par>
                                <p:cTn id="75" presetID="42" presetClass="path" presetSubtype="0" decel="100000" fill="hold" grpId="1" nodeType="withEffect">
                                  <p:stCondLst>
                                    <p:cond delay="0"/>
                                  </p:stCondLst>
                                  <p:childTnLst>
                                    <p:animMotion origin="layout" path="M 4.16667E-6 1.85185E-6 L 4.16667E-6 0.03541 " pathEditMode="relative" rAng="0" ptsTypes="AA">
                                      <p:cBhvr>
                                        <p:cTn id="76" dur="700" spd="-100000" fill="hold"/>
                                        <p:tgtEl>
                                          <p:spTgt spid="36"/>
                                        </p:tgtEl>
                                        <p:attrNameLst>
                                          <p:attrName>ppt_x</p:attrName>
                                          <p:attrName>ppt_y</p:attrName>
                                        </p:attrNameLst>
                                      </p:cBhvr>
                                      <p:rCtr x="0" y="1759"/>
                                    </p:animMotion>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38"/>
                                        </p:tgtEl>
                                        <p:attrNameLst>
                                          <p:attrName>style.visibility</p:attrName>
                                        </p:attrNameLst>
                                      </p:cBhvr>
                                      <p:to>
                                        <p:strVal val="visible"/>
                                      </p:to>
                                    </p:set>
                                    <p:animEffect transition="in" filter="fade">
                                      <p:cBhvr>
                                        <p:cTn id="81" dur="500"/>
                                        <p:tgtEl>
                                          <p:spTgt spid="38"/>
                                        </p:tgtEl>
                                      </p:cBhvr>
                                    </p:animEffect>
                                  </p:childTnLst>
                                </p:cTn>
                              </p:par>
                              <p:par>
                                <p:cTn id="82" presetID="42" presetClass="path" presetSubtype="0" decel="100000" fill="hold" grpId="1" nodeType="withEffect">
                                  <p:stCondLst>
                                    <p:cond delay="0"/>
                                  </p:stCondLst>
                                  <p:childTnLst>
                                    <p:animMotion origin="layout" path="M -2.70833E-6 -7.40741E-7 L -2.70833E-6 0.03542 " pathEditMode="relative" rAng="0" ptsTypes="AA">
                                      <p:cBhvr>
                                        <p:cTn id="83" dur="700" spd="-100000" fill="hold"/>
                                        <p:tgtEl>
                                          <p:spTgt spid="38"/>
                                        </p:tgtEl>
                                        <p:attrNameLst>
                                          <p:attrName>ppt_x</p:attrName>
                                          <p:attrName>ppt_y</p:attrName>
                                        </p:attrNameLst>
                                      </p:cBhvr>
                                      <p:rCtr x="0" y="1759"/>
                                    </p:animMotion>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39"/>
                                        </p:tgtEl>
                                        <p:attrNameLst>
                                          <p:attrName>style.visibility</p:attrName>
                                        </p:attrNameLst>
                                      </p:cBhvr>
                                      <p:to>
                                        <p:strVal val="visible"/>
                                      </p:to>
                                    </p:set>
                                    <p:animEffect transition="in" filter="fade">
                                      <p:cBhvr>
                                        <p:cTn id="88" dur="500"/>
                                        <p:tgtEl>
                                          <p:spTgt spid="39"/>
                                        </p:tgtEl>
                                      </p:cBhvr>
                                    </p:animEffect>
                                  </p:childTnLst>
                                </p:cTn>
                              </p:par>
                              <p:par>
                                <p:cTn id="89" presetID="42" presetClass="path" presetSubtype="0" decel="100000" fill="hold" grpId="1" nodeType="withEffect">
                                  <p:stCondLst>
                                    <p:cond delay="0"/>
                                  </p:stCondLst>
                                  <p:childTnLst>
                                    <p:animMotion origin="layout" path="M -4.79167E-6 1.11111E-6 L -4.79167E-6 0.03542 " pathEditMode="relative" rAng="0" ptsTypes="AA">
                                      <p:cBhvr>
                                        <p:cTn id="90" dur="700" spd="-100000" fill="hold"/>
                                        <p:tgtEl>
                                          <p:spTgt spid="39"/>
                                        </p:tgtEl>
                                        <p:attrNameLst>
                                          <p:attrName>ppt_x</p:attrName>
                                          <p:attrName>ppt_y</p:attrName>
                                        </p:attrNameLst>
                                      </p:cBhvr>
                                      <p:rCtr x="0" y="1759"/>
                                    </p:animMotion>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24"/>
                                        </p:tgtEl>
                                        <p:attrNameLst>
                                          <p:attrName>style.visibility</p:attrName>
                                        </p:attrNameLst>
                                      </p:cBhvr>
                                      <p:to>
                                        <p:strVal val="visible"/>
                                      </p:to>
                                    </p:set>
                                    <p:animEffect transition="in" filter="fade">
                                      <p:cBhvr>
                                        <p:cTn id="95" dur="500"/>
                                        <p:tgtEl>
                                          <p:spTgt spid="24"/>
                                        </p:tgtEl>
                                      </p:cBhvr>
                                    </p:animEffect>
                                  </p:childTnLst>
                                </p:cTn>
                              </p:par>
                              <p:par>
                                <p:cTn id="96" presetID="42" presetClass="path" presetSubtype="0" decel="100000" fill="hold" nodeType="withEffect">
                                  <p:stCondLst>
                                    <p:cond delay="0"/>
                                  </p:stCondLst>
                                  <p:childTnLst>
                                    <p:animMotion origin="layout" path="M -4.79167E-6 -2.96296E-6 L -4.79167E-6 0.03542 " pathEditMode="relative" rAng="0" ptsTypes="AA">
                                      <p:cBhvr>
                                        <p:cTn id="97" dur="700" spd="-100000" fill="hold"/>
                                        <p:tgtEl>
                                          <p:spTgt spid="24"/>
                                        </p:tgtEl>
                                        <p:attrNameLst>
                                          <p:attrName>ppt_x</p:attrName>
                                          <p:attrName>ppt_y</p:attrName>
                                        </p:attrNameLst>
                                      </p:cBhvr>
                                      <p:rCtr x="0" y="1759"/>
                                    </p:animMotion>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23"/>
                                        </p:tgtEl>
                                        <p:attrNameLst>
                                          <p:attrName>style.visibility</p:attrName>
                                        </p:attrNameLst>
                                      </p:cBhvr>
                                      <p:to>
                                        <p:strVal val="visible"/>
                                      </p:to>
                                    </p:set>
                                    <p:animEffect transition="in" filter="fade">
                                      <p:cBhvr>
                                        <p:cTn id="102" dur="500"/>
                                        <p:tgtEl>
                                          <p:spTgt spid="23"/>
                                        </p:tgtEl>
                                      </p:cBhvr>
                                    </p:animEffect>
                                  </p:childTnLst>
                                </p:cTn>
                              </p:par>
                              <p:par>
                                <p:cTn id="103" presetID="42" presetClass="path" presetSubtype="0" decel="100000" fill="hold" grpId="1" nodeType="withEffect">
                                  <p:stCondLst>
                                    <p:cond delay="0"/>
                                  </p:stCondLst>
                                  <p:childTnLst>
                                    <p:animMotion origin="layout" path="M -1.66667E-6 3.7037E-7 L -1.66667E-6 0.03542 " pathEditMode="relative" rAng="0" ptsTypes="AA">
                                      <p:cBhvr>
                                        <p:cTn id="104" dur="700" spd="-100000" fill="hold"/>
                                        <p:tgtEl>
                                          <p:spTgt spid="2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2" grpId="0"/>
      <p:bldP spid="2" grpId="1"/>
      <p:bldP spid="28" grpId="0"/>
      <p:bldP spid="28" grpId="1"/>
      <p:bldP spid="8" grpId="0"/>
      <p:bldP spid="8" grpId="1"/>
      <p:bldP spid="29" grpId="0"/>
      <p:bldP spid="29" grpId="1"/>
      <p:bldP spid="36" grpId="0"/>
      <p:bldP spid="36" grpId="1"/>
      <p:bldP spid="41" grpId="0"/>
      <p:bldP spid="41" grpId="1"/>
      <p:bldP spid="30" grpId="0"/>
      <p:bldP spid="30" grpId="1"/>
      <p:bldP spid="38" grpId="0"/>
      <p:bldP spid="38" grpId="1"/>
      <p:bldP spid="20" grpId="0"/>
      <p:bldP spid="20" grpId="1"/>
      <p:bldP spid="21" grpId="0"/>
      <p:bldP spid="21" grpId="1"/>
      <p:bldP spid="39" grpId="0"/>
      <p:bldP spid="39" grpId="1"/>
      <p:bldP spid="23" grpId="0"/>
      <p:bldP spid="23"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AB916-DA13-475F-956D-7FA84E52ECDC}"/>
            </a:ext>
          </a:extLst>
        </p:cNvPr>
        <p:cNvGrpSpPr/>
        <p:nvPr/>
      </p:nvGrpSpPr>
      <p:grpSpPr>
        <a:xfrm>
          <a:off x="0" y="0"/>
          <a:ext cx="0" cy="0"/>
          <a:chOff x="0" y="0"/>
          <a:chExt cx="0" cy="0"/>
        </a:xfrm>
      </p:grpSpPr>
      <p:sp>
        <p:nvSpPr>
          <p:cNvPr id="14" name="Title 25">
            <a:extLst>
              <a:ext uri="{FF2B5EF4-FFF2-40B4-BE49-F238E27FC236}">
                <a16:creationId xmlns:a16="http://schemas.microsoft.com/office/drawing/2014/main" id="{C3D9C6C7-8F7D-DC2F-2123-8DE7E4C78B99}"/>
              </a:ext>
            </a:extLst>
          </p:cNvPr>
          <p:cNvSpPr txBox="1">
            <a:spLocks noGrp="1"/>
          </p:cNvSpPr>
          <p:nvPr>
            <p:ph type="title"/>
          </p:nvPr>
        </p:nvSpPr>
        <p:spPr>
          <a:xfrm>
            <a:off x="423997" y="445533"/>
            <a:ext cx="10730236"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es" dirty="0"/>
              <a:t>1: </a:t>
            </a:r>
            <a:r>
              <a:rPr lang="es" dirty="0">
                <a:solidFill>
                  <a:schemeClr val="accent1"/>
                </a:solidFill>
              </a:rPr>
              <a:t>Entrega virtual</a:t>
            </a:r>
            <a:r>
              <a:rPr lang="es" dirty="0"/>
              <a:t> : mejores prácticas (1 de 1)</a:t>
            </a:r>
          </a:p>
        </p:txBody>
      </p:sp>
      <p:sp>
        <p:nvSpPr>
          <p:cNvPr id="5" name="Rectangle: Rounded Corners 36">
            <a:extLst>
              <a:ext uri="{FF2B5EF4-FFF2-40B4-BE49-F238E27FC236}">
                <a16:creationId xmlns:a16="http://schemas.microsoft.com/office/drawing/2014/main" id="{E0BF38A4-D5F0-2993-4297-21FEA0666A45}"/>
              </a:ext>
              <a:ext uri="{C183D7F6-B498-43B3-948B-1728B52AA6E4}">
                <adec:decorative xmlns:adec="http://schemas.microsoft.com/office/drawing/2017/decorative" val="1"/>
              </a:ext>
            </a:extLst>
          </p:cNvPr>
          <p:cNvSpPr>
            <a:spLocks/>
          </p:cNvSpPr>
          <p:nvPr/>
        </p:nvSpPr>
        <p:spPr>
          <a:xfrm rot="16200000">
            <a:off x="2917063" y="-1027754"/>
            <a:ext cx="411261" cy="5408646"/>
          </a:xfrm>
          <a:prstGeom prst="roundRect">
            <a:avLst>
              <a:gd name="adj" fmla="val 2772"/>
            </a:avLst>
          </a:prstGeom>
          <a:solidFill>
            <a:schemeClr val="bg2"/>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cs typeface="Segoe UI" pitchFamily="34" charset="0"/>
            </a:endParaRPr>
          </a:p>
        </p:txBody>
      </p:sp>
      <p:sp>
        <p:nvSpPr>
          <p:cNvPr id="19" name="Title 46">
            <a:extLst>
              <a:ext uri="{FF2B5EF4-FFF2-40B4-BE49-F238E27FC236}">
                <a16:creationId xmlns:a16="http://schemas.microsoft.com/office/drawing/2014/main" id="{0B7D9B40-2FD7-F922-79D4-642ABC7E8A99}"/>
              </a:ext>
            </a:extLst>
          </p:cNvPr>
          <p:cNvSpPr txBox="1">
            <a:spLocks/>
          </p:cNvSpPr>
          <p:nvPr/>
        </p:nvSpPr>
        <p:spPr>
          <a:xfrm>
            <a:off x="516591" y="1535993"/>
            <a:ext cx="4429126" cy="307777"/>
          </a:xfrm>
          <a:prstGeom prst="rect">
            <a:avLst/>
          </a:prstGeom>
          <a:solidFill>
            <a:schemeClr val="bg2"/>
          </a:solid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s" sz="2000" dirty="0"/>
              <a:t>Creación de un entorno virtual atractivo</a:t>
            </a:r>
          </a:p>
        </p:txBody>
      </p:sp>
      <p:sp>
        <p:nvSpPr>
          <p:cNvPr id="17" name="Title 46">
            <a:extLst>
              <a:ext uri="{FF2B5EF4-FFF2-40B4-BE49-F238E27FC236}">
                <a16:creationId xmlns:a16="http://schemas.microsoft.com/office/drawing/2014/main" id="{A5DF438A-0177-B0E8-4A9A-4D5BA3EFE872}"/>
              </a:ext>
            </a:extLst>
          </p:cNvPr>
          <p:cNvSpPr txBox="1">
            <a:spLocks/>
          </p:cNvSpPr>
          <p:nvPr/>
        </p:nvSpPr>
        <p:spPr>
          <a:xfrm>
            <a:off x="516589" y="2012733"/>
            <a:ext cx="5307476" cy="341632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285750" indent="-285750">
              <a:spcAft>
                <a:spcPts val="900"/>
              </a:spcAft>
              <a:buFont typeface="Wingdings" panose="05000000000000000000" pitchFamily="2" charset="2"/>
              <a:buChar char="q"/>
            </a:pPr>
            <a:r>
              <a:rPr lang="es" sz="1600" b="1" dirty="0"/>
              <a:t>Establezca las expectativas por adelantado </a:t>
            </a:r>
            <a:r>
              <a:rPr lang="es" sz="1600" dirty="0">
                <a:latin typeface="+mn-lt"/>
              </a:rPr>
              <a:t>: proporcione una descripción general de la estructura de la sesión, las pautas de participación y cómo pueden participar los alumnos.</a:t>
            </a:r>
          </a:p>
          <a:p>
            <a:pPr marL="285750" indent="-285750">
              <a:spcAft>
                <a:spcPts val="900"/>
              </a:spcAft>
              <a:buFont typeface="Wingdings" panose="05000000000000000000" pitchFamily="2" charset="2"/>
              <a:buChar char="q"/>
            </a:pPr>
            <a:r>
              <a:rPr lang="es" sz="1600" dirty="0"/>
              <a:t>Grabación de la sesión (si corresponde): </a:t>
            </a:r>
            <a:r>
              <a:rPr lang="es" sz="1600" dirty="0">
                <a:latin typeface="+mn-lt"/>
              </a:rPr>
              <a:t>Confirme si la sesión será grabada e informe a los participantes.</a:t>
            </a:r>
          </a:p>
          <a:p>
            <a:pPr marL="285750" indent="-285750">
              <a:spcAft>
                <a:spcPts val="900"/>
              </a:spcAft>
              <a:buFont typeface="Wingdings" panose="05000000000000000000" pitchFamily="2" charset="2"/>
              <a:buChar char="q"/>
            </a:pPr>
            <a:r>
              <a:rPr lang="es" sz="1600" b="1" dirty="0"/>
              <a:t>Fomente la participación en videos </a:t>
            </a:r>
            <a:r>
              <a:rPr lang="es" sz="1600" dirty="0">
                <a:latin typeface="+mn-lt"/>
              </a:rPr>
              <a:t>: si es posible, pida a los participantes que enciendan sus cámaras para fomentar una experiencia de aprendizaje más interactiva y conectada.</a:t>
            </a:r>
          </a:p>
          <a:p>
            <a:pPr marL="285750" indent="-285750">
              <a:spcAft>
                <a:spcPts val="900"/>
              </a:spcAft>
              <a:buFont typeface="Wingdings" panose="05000000000000000000" pitchFamily="2" charset="2"/>
              <a:buChar char="q"/>
            </a:pPr>
            <a:r>
              <a:rPr lang="es" sz="1600" b="1" dirty="0"/>
              <a:t>Utilice una comunicación clara y concisa: </a:t>
            </a:r>
            <a:r>
              <a:rPr lang="es" sz="1600" dirty="0">
                <a:latin typeface="+mn-lt"/>
              </a:rPr>
              <a:t>hable a un ritmo constante, haga una pausa para hacer preguntas y verifique la comprensión con frecuencia.</a:t>
            </a:r>
          </a:p>
          <a:p>
            <a:pPr marL="285750" indent="-285750">
              <a:spcAft>
                <a:spcPts val="900"/>
              </a:spcAft>
              <a:buFont typeface="Wingdings" panose="05000000000000000000" pitchFamily="2" charset="2"/>
              <a:buChar char="q"/>
            </a:pPr>
            <a:endParaRPr lang="en-US" sz="1600" b="1" dirty="0">
              <a:latin typeface="+mn-lt"/>
            </a:endParaRPr>
          </a:p>
        </p:txBody>
      </p:sp>
      <p:sp>
        <p:nvSpPr>
          <p:cNvPr id="6" name="Rectangle: Rounded Corners 36">
            <a:extLst>
              <a:ext uri="{FF2B5EF4-FFF2-40B4-BE49-F238E27FC236}">
                <a16:creationId xmlns:a16="http://schemas.microsoft.com/office/drawing/2014/main" id="{39CC5ECF-CDF7-9ECC-CE4C-7AD76AE92009}"/>
              </a:ext>
              <a:ext uri="{C183D7F6-B498-43B3-948B-1728B52AA6E4}">
                <adec:decorative xmlns:adec="http://schemas.microsoft.com/office/drawing/2017/decorative" val="1"/>
              </a:ext>
            </a:extLst>
          </p:cNvPr>
          <p:cNvSpPr>
            <a:spLocks/>
          </p:cNvSpPr>
          <p:nvPr/>
        </p:nvSpPr>
        <p:spPr>
          <a:xfrm rot="16200000">
            <a:off x="8707422" y="-1082905"/>
            <a:ext cx="411261" cy="5518945"/>
          </a:xfrm>
          <a:prstGeom prst="roundRect">
            <a:avLst>
              <a:gd name="adj" fmla="val 2772"/>
            </a:avLst>
          </a:prstGeom>
          <a:solidFill>
            <a:schemeClr val="bg2"/>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cs typeface="Segoe UI" pitchFamily="34" charset="0"/>
            </a:endParaRPr>
          </a:p>
        </p:txBody>
      </p:sp>
      <p:sp>
        <p:nvSpPr>
          <p:cNvPr id="2" name="TextBox 1">
            <a:extLst>
              <a:ext uri="{FF2B5EF4-FFF2-40B4-BE49-F238E27FC236}">
                <a16:creationId xmlns:a16="http://schemas.microsoft.com/office/drawing/2014/main" id="{C4CEE5DC-5A50-1DB4-4EFA-5EB3470B9FC1}"/>
              </a:ext>
            </a:extLst>
          </p:cNvPr>
          <p:cNvSpPr txBox="1"/>
          <p:nvPr/>
        </p:nvSpPr>
        <p:spPr>
          <a:xfrm>
            <a:off x="6154662" y="1505215"/>
            <a:ext cx="4422623" cy="369332"/>
          </a:xfrm>
          <a:prstGeom prst="rect">
            <a:avLst/>
          </a:prstGeom>
          <a:solidFill>
            <a:schemeClr val="bg2"/>
          </a:solidFill>
        </p:spPr>
        <p:txBody>
          <a:bodyPr wrap="square">
            <a:spAutoFit/>
          </a:bodyPr>
          <a:lstStyle/>
          <a:p>
            <a:r>
              <a:rPr lang="es" sz="1800" b="1" i="0" dirty="0">
                <a:solidFill>
                  <a:srgbClr val="161616"/>
                </a:solidFill>
                <a:effectLst/>
                <a:latin typeface="+mj-lt"/>
              </a:rPr>
              <a:t>Formas de involucrar a los participantes</a:t>
            </a:r>
          </a:p>
        </p:txBody>
      </p:sp>
      <p:sp>
        <p:nvSpPr>
          <p:cNvPr id="3" name="TextBox 2">
            <a:extLst>
              <a:ext uri="{FF2B5EF4-FFF2-40B4-BE49-F238E27FC236}">
                <a16:creationId xmlns:a16="http://schemas.microsoft.com/office/drawing/2014/main" id="{B29319FF-9918-8FAE-ACAC-F74D8E910130}"/>
              </a:ext>
            </a:extLst>
          </p:cNvPr>
          <p:cNvSpPr txBox="1"/>
          <p:nvPr/>
        </p:nvSpPr>
        <p:spPr>
          <a:xfrm>
            <a:off x="6097013" y="1972957"/>
            <a:ext cx="5578397" cy="3147015"/>
          </a:xfrm>
          <a:prstGeom prst="rect">
            <a:avLst/>
          </a:prstGeom>
          <a:noFill/>
        </p:spPr>
        <p:txBody>
          <a:bodyPr wrap="square">
            <a:spAutoFit/>
          </a:bodyPr>
          <a:lstStyle/>
          <a:p>
            <a:pPr marL="285750" indent="-285750">
              <a:spcAft>
                <a:spcPts val="900"/>
              </a:spcAft>
              <a:buFont typeface="Wingdings" panose="05000000000000000000" pitchFamily="2" charset="2"/>
              <a:buChar char="q"/>
            </a:pPr>
            <a:r>
              <a:rPr lang="es" sz="1600" dirty="0">
                <a:latin typeface="+mj-lt"/>
              </a:rPr>
              <a:t>Comience con un rompehielos interactivo </a:t>
            </a:r>
            <a:r>
              <a:rPr lang="es" sz="1600" dirty="0"/>
              <a:t>: use el chat, las encuestas o las actividades rápidas de nube de palabras para fomentar la participación</a:t>
            </a:r>
          </a:p>
          <a:p>
            <a:pPr marL="285750" indent="-285750">
              <a:spcAft>
                <a:spcPts val="900"/>
              </a:spcAft>
              <a:buFont typeface="Wingdings" panose="05000000000000000000" pitchFamily="2" charset="2"/>
              <a:buChar char="q"/>
            </a:pPr>
            <a:r>
              <a:rPr lang="es" sz="1600" dirty="0">
                <a:latin typeface="+mj-lt"/>
              </a:rPr>
              <a:t>Aproveche las salas para grupos pequeños</a:t>
            </a:r>
            <a:r>
              <a:rPr lang="es" sz="1600" dirty="0"/>
              <a:t> : si la plataforma lo permite, utilice las discusiones en grupos pequeños para lograr una participación y colaboración más profundas</a:t>
            </a:r>
          </a:p>
          <a:p>
            <a:pPr marL="285750" indent="-285750">
              <a:spcAft>
                <a:spcPts val="900"/>
              </a:spcAft>
              <a:buFont typeface="Wingdings" panose="05000000000000000000" pitchFamily="2" charset="2"/>
              <a:buChar char="q"/>
            </a:pPr>
            <a:r>
              <a:rPr lang="es" sz="1600" dirty="0">
                <a:latin typeface="+mj-lt"/>
              </a:rPr>
              <a:t>Utilice el chat y las reacciones </a:t>
            </a:r>
            <a:r>
              <a:rPr lang="es" sz="1600" dirty="0"/>
              <a:t>: anime a los participantes a compartir ideas, hacer preguntas y reaccionar utilizando las funciones de chat y los emojis para crear una atmósfera interactiva</a:t>
            </a:r>
          </a:p>
          <a:p>
            <a:pPr marL="285750" indent="-285750">
              <a:spcAft>
                <a:spcPts val="900"/>
              </a:spcAft>
              <a:buFont typeface="Wingdings" panose="05000000000000000000" pitchFamily="2" charset="2"/>
              <a:buChar char="q"/>
            </a:pPr>
            <a:r>
              <a:rPr lang="es" sz="1600" dirty="0">
                <a:latin typeface="+mj-lt"/>
              </a:rPr>
              <a:t>Asigne un coanfitrión o moderador </a:t>
            </a:r>
            <a:r>
              <a:rPr lang="es" sz="1600" dirty="0"/>
              <a:t>: haga que una persona de soporte administre el chat, los problemas técnicos o las discusiones de la sala para grupos pequeños si es necesario.</a:t>
            </a:r>
          </a:p>
        </p:txBody>
      </p:sp>
      <p:pic>
        <p:nvPicPr>
          <p:cNvPr id="4" name="Picture 3">
            <a:extLst>
              <a:ext uri="{FF2B5EF4-FFF2-40B4-BE49-F238E27FC236}">
                <a16:creationId xmlns:a16="http://schemas.microsoft.com/office/drawing/2014/main" id="{8B1229B0-A375-48C8-AB3C-0E8E4FCDD06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rot="10800000">
            <a:off x="-1" y="5773479"/>
            <a:ext cx="2499360" cy="1084521"/>
          </a:xfrm>
          <a:prstGeom prst="rect">
            <a:avLst/>
          </a:prstGeom>
        </p:spPr>
      </p:pic>
    </p:spTree>
    <p:extLst>
      <p:ext uri="{BB962C8B-B14F-4D97-AF65-F5344CB8AC3E}">
        <p14:creationId xmlns:p14="http://schemas.microsoft.com/office/powerpoint/2010/main" val="2173776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dec="http://schemas.microsoft.com/office/drawing/2017/decorative" xmlns:a16="http://schemas.microsoft.com/office/drawing/2014/main"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6AB79-FAD2-18E8-0A02-7961C084FFB4}"/>
            </a:ext>
          </a:extLst>
        </p:cNvPr>
        <p:cNvGrpSpPr/>
        <p:nvPr/>
      </p:nvGrpSpPr>
      <p:grpSpPr>
        <a:xfrm>
          <a:off x="0" y="0"/>
          <a:ext cx="0" cy="0"/>
          <a:chOff x="0" y="0"/>
          <a:chExt cx="0" cy="0"/>
        </a:xfrm>
      </p:grpSpPr>
      <p:sp>
        <p:nvSpPr>
          <p:cNvPr id="14" name="Title 25">
            <a:extLst>
              <a:ext uri="{FF2B5EF4-FFF2-40B4-BE49-F238E27FC236}">
                <a16:creationId xmlns:a16="http://schemas.microsoft.com/office/drawing/2014/main" id="{91FCAA15-F9CA-CCB5-BA67-F91DB3907397}"/>
              </a:ext>
            </a:extLst>
          </p:cNvPr>
          <p:cNvSpPr txBox="1">
            <a:spLocks noGrp="1"/>
          </p:cNvSpPr>
          <p:nvPr>
            <p:ph type="title"/>
          </p:nvPr>
        </p:nvSpPr>
        <p:spPr>
          <a:xfrm>
            <a:off x="423997" y="445533"/>
            <a:ext cx="10730236"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es" dirty="0"/>
              <a:t>1: </a:t>
            </a:r>
            <a:r>
              <a:rPr lang="es" dirty="0">
                <a:solidFill>
                  <a:schemeClr val="accent1"/>
                </a:solidFill>
              </a:rPr>
              <a:t>Entrega virtual</a:t>
            </a:r>
            <a:r>
              <a:rPr lang="es" dirty="0"/>
              <a:t> : mejores prácticas (2 de 2)</a:t>
            </a:r>
          </a:p>
        </p:txBody>
      </p:sp>
      <p:sp>
        <p:nvSpPr>
          <p:cNvPr id="5" name="Rectangle: Rounded Corners 36">
            <a:extLst>
              <a:ext uri="{FF2B5EF4-FFF2-40B4-BE49-F238E27FC236}">
                <a16:creationId xmlns:a16="http://schemas.microsoft.com/office/drawing/2014/main" id="{3F3E6FA1-2580-3170-CC03-846446057B16}"/>
              </a:ext>
              <a:ext uri="{C183D7F6-B498-43B3-948B-1728B52AA6E4}">
                <adec:decorative xmlns:adec="http://schemas.microsoft.com/office/drawing/2017/decorative" val="1"/>
              </a:ext>
            </a:extLst>
          </p:cNvPr>
          <p:cNvSpPr>
            <a:spLocks/>
          </p:cNvSpPr>
          <p:nvPr/>
        </p:nvSpPr>
        <p:spPr>
          <a:xfrm rot="16200000">
            <a:off x="2917063" y="-1027754"/>
            <a:ext cx="411261" cy="5408646"/>
          </a:xfrm>
          <a:prstGeom prst="roundRect">
            <a:avLst>
              <a:gd name="adj" fmla="val 2772"/>
            </a:avLst>
          </a:prstGeom>
          <a:solidFill>
            <a:schemeClr val="bg2"/>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cs typeface="Segoe UI" pitchFamily="34" charset="0"/>
            </a:endParaRPr>
          </a:p>
        </p:txBody>
      </p:sp>
      <p:sp>
        <p:nvSpPr>
          <p:cNvPr id="19" name="Title 46">
            <a:extLst>
              <a:ext uri="{FF2B5EF4-FFF2-40B4-BE49-F238E27FC236}">
                <a16:creationId xmlns:a16="http://schemas.microsoft.com/office/drawing/2014/main" id="{F0EA5B85-A25A-34FE-66E7-ED36657715F1}"/>
              </a:ext>
            </a:extLst>
          </p:cNvPr>
          <p:cNvSpPr txBox="1">
            <a:spLocks/>
          </p:cNvSpPr>
          <p:nvPr/>
        </p:nvSpPr>
        <p:spPr>
          <a:xfrm>
            <a:off x="516591" y="1535993"/>
            <a:ext cx="4429126" cy="307777"/>
          </a:xfrm>
          <a:prstGeom prst="rect">
            <a:avLst/>
          </a:prstGeom>
          <a:solidFill>
            <a:schemeClr val="bg2"/>
          </a:solid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s" sz="2000" dirty="0"/>
              <a:t>Uso eficaz de la tecnología</a:t>
            </a:r>
          </a:p>
        </p:txBody>
      </p:sp>
      <p:sp>
        <p:nvSpPr>
          <p:cNvPr id="17" name="Title 46">
            <a:extLst>
              <a:ext uri="{FF2B5EF4-FFF2-40B4-BE49-F238E27FC236}">
                <a16:creationId xmlns:a16="http://schemas.microsoft.com/office/drawing/2014/main" id="{3A868AD0-B173-5B49-E87C-50575576E396}"/>
              </a:ext>
            </a:extLst>
          </p:cNvPr>
          <p:cNvSpPr txBox="1">
            <a:spLocks/>
          </p:cNvSpPr>
          <p:nvPr/>
        </p:nvSpPr>
        <p:spPr>
          <a:xfrm>
            <a:off x="516589" y="2012733"/>
            <a:ext cx="5307476" cy="220060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285750" indent="-285750">
              <a:spcAft>
                <a:spcPts val="900"/>
              </a:spcAft>
              <a:buFont typeface="Wingdings" panose="05000000000000000000" pitchFamily="2" charset="2"/>
              <a:buChar char="q"/>
            </a:pPr>
            <a:r>
              <a:rPr lang="es" sz="1600" b="1" dirty="0"/>
              <a:t>Si están disponibles, integre herramientas interactivas </a:t>
            </a:r>
            <a:r>
              <a:rPr lang="es" sz="1600" dirty="0">
                <a:latin typeface="+mn-lt"/>
              </a:rPr>
              <a:t>: use funciones como encuestas en vivo, pizarras o cuestionarios para mantener a los participantes comprometidos y recopilar comentarios en tiempo real</a:t>
            </a:r>
          </a:p>
          <a:p>
            <a:pPr marL="285750" indent="-285750">
              <a:spcAft>
                <a:spcPts val="900"/>
              </a:spcAft>
              <a:buFont typeface="Wingdings" panose="05000000000000000000" pitchFamily="2" charset="2"/>
              <a:buChar char="q"/>
            </a:pPr>
            <a:r>
              <a:rPr lang="es" sz="1600" b="1" dirty="0"/>
              <a:t>Comparta su pantalla estratégicamente </a:t>
            </a:r>
            <a:r>
              <a:rPr lang="es" sz="1600" dirty="0">
                <a:latin typeface="+mn-lt"/>
              </a:rPr>
              <a:t>: minimice las presentaciones de diapositivas largas; en su lugar, cambie entre imágenes, demostraciones en vivo y discusiones</a:t>
            </a:r>
          </a:p>
          <a:p>
            <a:pPr marL="285750" indent="-285750">
              <a:spcAft>
                <a:spcPts val="900"/>
              </a:spcAft>
              <a:buFont typeface="Wingdings" panose="05000000000000000000" pitchFamily="2" charset="2"/>
              <a:buChar char="q"/>
            </a:pPr>
            <a:r>
              <a:rPr lang="es" sz="1600" b="1" dirty="0"/>
              <a:t>Optimice la accesibilidad </a:t>
            </a:r>
            <a:r>
              <a:rPr lang="es" sz="1600" dirty="0">
                <a:latin typeface="+mn-lt"/>
              </a:rPr>
              <a:t>: habilite los subtítulos si es posible y asegúrese de que las instrucciones sean claras para los participantes que usan diferentes dispositivos.</a:t>
            </a:r>
          </a:p>
        </p:txBody>
      </p:sp>
      <p:sp>
        <p:nvSpPr>
          <p:cNvPr id="6" name="Rectangle: Rounded Corners 36">
            <a:extLst>
              <a:ext uri="{FF2B5EF4-FFF2-40B4-BE49-F238E27FC236}">
                <a16:creationId xmlns:a16="http://schemas.microsoft.com/office/drawing/2014/main" id="{84BD1754-74D0-3083-12EA-D9F9E83BEBE6}"/>
              </a:ext>
              <a:ext uri="{C183D7F6-B498-43B3-948B-1728B52AA6E4}">
                <adec:decorative xmlns:adec="http://schemas.microsoft.com/office/drawing/2017/decorative" val="1"/>
              </a:ext>
            </a:extLst>
          </p:cNvPr>
          <p:cNvSpPr>
            <a:spLocks/>
          </p:cNvSpPr>
          <p:nvPr/>
        </p:nvSpPr>
        <p:spPr>
          <a:xfrm rot="16200000">
            <a:off x="8707422" y="-1082905"/>
            <a:ext cx="411261" cy="5518945"/>
          </a:xfrm>
          <a:prstGeom prst="roundRect">
            <a:avLst>
              <a:gd name="adj" fmla="val 2772"/>
            </a:avLst>
          </a:prstGeom>
          <a:solidFill>
            <a:schemeClr val="bg2"/>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cs typeface="Segoe UI" pitchFamily="34" charset="0"/>
            </a:endParaRPr>
          </a:p>
        </p:txBody>
      </p:sp>
      <p:sp>
        <p:nvSpPr>
          <p:cNvPr id="2" name="TextBox 1">
            <a:extLst>
              <a:ext uri="{FF2B5EF4-FFF2-40B4-BE49-F238E27FC236}">
                <a16:creationId xmlns:a16="http://schemas.microsoft.com/office/drawing/2014/main" id="{ACFFEB2C-C1AA-9509-7700-9B68C7D2F5E5}"/>
              </a:ext>
            </a:extLst>
          </p:cNvPr>
          <p:cNvSpPr txBox="1"/>
          <p:nvPr/>
        </p:nvSpPr>
        <p:spPr>
          <a:xfrm>
            <a:off x="6154662" y="1505215"/>
            <a:ext cx="4422623" cy="369332"/>
          </a:xfrm>
          <a:prstGeom prst="rect">
            <a:avLst/>
          </a:prstGeom>
          <a:solidFill>
            <a:schemeClr val="bg2"/>
          </a:solidFill>
        </p:spPr>
        <p:txBody>
          <a:bodyPr wrap="square">
            <a:spAutoFit/>
          </a:bodyPr>
          <a:lstStyle/>
          <a:p>
            <a:r>
              <a:rPr lang="es" sz="1800" b="1" i="0" dirty="0">
                <a:solidFill>
                  <a:srgbClr val="161616"/>
                </a:solidFill>
                <a:effectLst/>
                <a:latin typeface="+mj-lt"/>
              </a:rPr>
              <a:t>Garantizar una experiencia virtual fluida</a:t>
            </a:r>
          </a:p>
        </p:txBody>
      </p:sp>
      <p:sp>
        <p:nvSpPr>
          <p:cNvPr id="3" name="TextBox 2">
            <a:extLst>
              <a:ext uri="{FF2B5EF4-FFF2-40B4-BE49-F238E27FC236}">
                <a16:creationId xmlns:a16="http://schemas.microsoft.com/office/drawing/2014/main" id="{8EC1BEDF-9050-D36E-ADB4-6A02ECF8CC12}"/>
              </a:ext>
            </a:extLst>
          </p:cNvPr>
          <p:cNvSpPr txBox="1"/>
          <p:nvPr/>
        </p:nvSpPr>
        <p:spPr>
          <a:xfrm>
            <a:off x="6097013" y="1972957"/>
            <a:ext cx="5578397" cy="3147015"/>
          </a:xfrm>
          <a:prstGeom prst="rect">
            <a:avLst/>
          </a:prstGeom>
          <a:noFill/>
        </p:spPr>
        <p:txBody>
          <a:bodyPr wrap="square">
            <a:spAutoFit/>
          </a:bodyPr>
          <a:lstStyle/>
          <a:p>
            <a:pPr marL="285750" indent="-285750">
              <a:spcAft>
                <a:spcPts val="900"/>
              </a:spcAft>
              <a:buFont typeface="Wingdings" panose="05000000000000000000" pitchFamily="2" charset="2"/>
              <a:buChar char="q"/>
            </a:pPr>
            <a:r>
              <a:rPr lang="es" sz="1600" dirty="0">
                <a:latin typeface="+mj-lt"/>
              </a:rPr>
              <a:t>Pruebe su tecnología de antemano </a:t>
            </a:r>
            <a:r>
              <a:rPr lang="es" sz="1600" dirty="0"/>
              <a:t>: verifique su micrófono, cámara, capacidades para compartir pantalla y cualquier herramienta interactiva que vaya a utilizar</a:t>
            </a:r>
          </a:p>
          <a:p>
            <a:pPr marL="285750" indent="-285750">
              <a:spcAft>
                <a:spcPts val="900"/>
              </a:spcAft>
              <a:buFont typeface="Wingdings" panose="05000000000000000000" pitchFamily="2" charset="2"/>
              <a:buChar char="q"/>
            </a:pPr>
            <a:r>
              <a:rPr lang="es" sz="1600" dirty="0">
                <a:latin typeface="+mj-lt"/>
              </a:rPr>
              <a:t>Tenga un plan de respaldo </a:t>
            </a:r>
            <a:r>
              <a:rPr lang="es" sz="1600" dirty="0"/>
              <a:t>: esté preparado con formas alternativas de entregar contenido en caso de dificultades técnicas.</a:t>
            </a:r>
          </a:p>
          <a:p>
            <a:pPr marL="285750" indent="-285750">
              <a:spcAft>
                <a:spcPts val="900"/>
              </a:spcAft>
              <a:buFont typeface="Wingdings" panose="05000000000000000000" pitchFamily="2" charset="2"/>
              <a:buChar char="q"/>
            </a:pPr>
            <a:r>
              <a:rPr lang="es" sz="1600" dirty="0">
                <a:latin typeface="+mj-lt"/>
              </a:rPr>
              <a:t>Cree momentos para la reflexión y las preguntas y respuestas </a:t>
            </a:r>
            <a:r>
              <a:rPr lang="es" sz="1600" dirty="0"/>
              <a:t>: dé tiempo para que los participantes procesen la información, hagan preguntas y apliquen lo que han aprendido.</a:t>
            </a:r>
          </a:p>
          <a:p>
            <a:pPr marL="285750" indent="-285750">
              <a:spcAft>
                <a:spcPts val="900"/>
              </a:spcAft>
              <a:buFont typeface="Wingdings" panose="05000000000000000000" pitchFamily="2" charset="2"/>
              <a:buChar char="q"/>
            </a:pPr>
            <a:r>
              <a:rPr lang="es" sz="1600" b="1" dirty="0">
                <a:latin typeface="+mj-lt"/>
              </a:rPr>
              <a:t>Recursos de seguimiento:</a:t>
            </a:r>
            <a:r>
              <a:rPr lang="es" sz="1600" dirty="0">
                <a:latin typeface="+mj-lt"/>
              </a:rPr>
              <a:t> </a:t>
            </a:r>
            <a:r>
              <a:rPr lang="es" sz="1600" dirty="0"/>
              <a:t>Proporcione un resumen de los puntos clave, enlaces a recursos adicionales o los próximos pasos después de la sesión.</a:t>
            </a:r>
          </a:p>
        </p:txBody>
      </p:sp>
      <p:pic>
        <p:nvPicPr>
          <p:cNvPr id="10" name="Picture 9">
            <a:extLst>
              <a:ext uri="{FF2B5EF4-FFF2-40B4-BE49-F238E27FC236}">
                <a16:creationId xmlns:a16="http://schemas.microsoft.com/office/drawing/2014/main" id="{12C97751-4028-F6A7-B0CD-437B8EBFFC7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rot="10800000">
            <a:off x="-1" y="5773479"/>
            <a:ext cx="2499360" cy="1084521"/>
          </a:xfrm>
          <a:prstGeom prst="rect">
            <a:avLst/>
          </a:prstGeom>
        </p:spPr>
      </p:pic>
    </p:spTree>
    <p:extLst>
      <p:ext uri="{BB962C8B-B14F-4D97-AF65-F5344CB8AC3E}">
        <p14:creationId xmlns:p14="http://schemas.microsoft.com/office/powerpoint/2010/main" val="324234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dec="http://schemas.microsoft.com/office/drawing/2017/decorative" xmlns:a16="http://schemas.microsoft.com/office/drawing/2014/main"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9FAE12-69CC-1C3D-0F78-0FE25DEFF9CE}"/>
            </a:ext>
          </a:extLst>
        </p:cNvPr>
        <p:cNvGrpSpPr/>
        <p:nvPr/>
      </p:nvGrpSpPr>
      <p:grpSpPr>
        <a:xfrm>
          <a:off x="0" y="0"/>
          <a:ext cx="0" cy="0"/>
          <a:chOff x="0" y="0"/>
          <a:chExt cx="0" cy="0"/>
        </a:xfrm>
      </p:grpSpPr>
      <p:sp>
        <p:nvSpPr>
          <p:cNvPr id="14" name="Title 25">
            <a:extLst>
              <a:ext uri="{FF2B5EF4-FFF2-40B4-BE49-F238E27FC236}">
                <a16:creationId xmlns:a16="http://schemas.microsoft.com/office/drawing/2014/main" id="{03800BBF-4877-A747-7EB7-F045D162D98A}"/>
              </a:ext>
            </a:extLst>
          </p:cNvPr>
          <p:cNvSpPr txBox="1">
            <a:spLocks noGrp="1"/>
          </p:cNvSpPr>
          <p:nvPr>
            <p:ph type="title"/>
          </p:nvPr>
        </p:nvSpPr>
        <p:spPr>
          <a:xfrm>
            <a:off x="423997" y="445533"/>
            <a:ext cx="10730236"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es" dirty="0"/>
              <a:t>2: </a:t>
            </a:r>
            <a:r>
              <a:rPr lang="es" dirty="0">
                <a:solidFill>
                  <a:schemeClr val="accent2"/>
                </a:solidFill>
              </a:rPr>
              <a:t>Entrega en persona</a:t>
            </a:r>
            <a:r>
              <a:rPr lang="es" dirty="0"/>
              <a:t> : mejores prácticas (1/2)</a:t>
            </a:r>
          </a:p>
        </p:txBody>
      </p:sp>
      <p:pic>
        <p:nvPicPr>
          <p:cNvPr id="26" name="Picture 25">
            <a:extLst>
              <a:ext uri="{FF2B5EF4-FFF2-40B4-BE49-F238E27FC236}">
                <a16:creationId xmlns:a16="http://schemas.microsoft.com/office/drawing/2014/main" id="{041E6165-B648-7539-CBC7-54A6B0B9F773}"/>
              </a:ext>
              <a:ext uri="{C183D7F6-B498-43B3-948B-1728B52AA6E4}">
                <adec:decorative xmlns:adec="http://schemas.microsoft.com/office/drawing/2017/decorative" val="1"/>
              </a:ext>
            </a:extLst>
          </p:cNvPr>
          <p:cNvPicPr>
            <a:picLocks noChangeAspect="1"/>
          </p:cNvPicPr>
          <p:nvPr/>
        </p:nvPicPr>
        <p:blipFill>
          <a:blip r:embed="rId3"/>
          <a:srcRect r="35897"/>
          <a:stretch/>
        </p:blipFill>
        <p:spPr>
          <a:xfrm rot="16200000">
            <a:off x="10112531" y="-574255"/>
            <a:ext cx="1505214" cy="2653726"/>
          </a:xfrm>
          <a:prstGeom prst="rect">
            <a:avLst/>
          </a:prstGeom>
        </p:spPr>
      </p:pic>
      <p:sp>
        <p:nvSpPr>
          <p:cNvPr id="5" name="Rectangle: Rounded Corners 36">
            <a:extLst>
              <a:ext uri="{FF2B5EF4-FFF2-40B4-BE49-F238E27FC236}">
                <a16:creationId xmlns:a16="http://schemas.microsoft.com/office/drawing/2014/main" id="{264D55EB-F66C-8999-7AB5-3534DA0F41AC}"/>
              </a:ext>
              <a:ext uri="{C183D7F6-B498-43B3-948B-1728B52AA6E4}">
                <adec:decorative xmlns:adec="http://schemas.microsoft.com/office/drawing/2017/decorative" val="1"/>
              </a:ext>
            </a:extLst>
          </p:cNvPr>
          <p:cNvSpPr>
            <a:spLocks/>
          </p:cNvSpPr>
          <p:nvPr/>
        </p:nvSpPr>
        <p:spPr>
          <a:xfrm rot="16200000">
            <a:off x="2917063" y="-1230950"/>
            <a:ext cx="411261" cy="5408646"/>
          </a:xfrm>
          <a:prstGeom prst="roundRect">
            <a:avLst>
              <a:gd name="adj" fmla="val 2772"/>
            </a:avLst>
          </a:prstGeom>
          <a:solidFill>
            <a:schemeClr val="bg2"/>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cs typeface="Segoe UI" pitchFamily="34" charset="0"/>
            </a:endParaRPr>
          </a:p>
        </p:txBody>
      </p:sp>
      <p:sp>
        <p:nvSpPr>
          <p:cNvPr id="19" name="Title 46">
            <a:extLst>
              <a:ext uri="{FF2B5EF4-FFF2-40B4-BE49-F238E27FC236}">
                <a16:creationId xmlns:a16="http://schemas.microsoft.com/office/drawing/2014/main" id="{BDD76E89-CECF-E225-3C2A-C36BABFCAA60}"/>
              </a:ext>
            </a:extLst>
          </p:cNvPr>
          <p:cNvSpPr txBox="1">
            <a:spLocks/>
          </p:cNvSpPr>
          <p:nvPr/>
        </p:nvSpPr>
        <p:spPr>
          <a:xfrm>
            <a:off x="516591" y="1332797"/>
            <a:ext cx="4429126" cy="307777"/>
          </a:xfrm>
          <a:prstGeom prst="rect">
            <a:avLst/>
          </a:prstGeom>
          <a:solidFill>
            <a:schemeClr val="bg2"/>
          </a:solid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s" sz="2000" dirty="0"/>
              <a:t>Requisitos logísticos ideales</a:t>
            </a:r>
          </a:p>
        </p:txBody>
      </p:sp>
      <p:sp>
        <p:nvSpPr>
          <p:cNvPr id="17" name="Title 46">
            <a:extLst>
              <a:ext uri="{FF2B5EF4-FFF2-40B4-BE49-F238E27FC236}">
                <a16:creationId xmlns:a16="http://schemas.microsoft.com/office/drawing/2014/main" id="{B73713D5-9E11-AD0D-DFFD-ECEF80869A15}"/>
              </a:ext>
            </a:extLst>
          </p:cNvPr>
          <p:cNvSpPr txBox="1">
            <a:spLocks/>
          </p:cNvSpPr>
          <p:nvPr/>
        </p:nvSpPr>
        <p:spPr>
          <a:xfrm>
            <a:off x="516589" y="1767005"/>
            <a:ext cx="5307476" cy="510909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285750" indent="-285750">
              <a:spcAft>
                <a:spcPts val="900"/>
              </a:spcAft>
              <a:buFont typeface="Wingdings" panose="05000000000000000000" pitchFamily="2" charset="2"/>
              <a:buChar char="q"/>
            </a:pPr>
            <a:r>
              <a:rPr lang="es" sz="1600" b="1" dirty="0"/>
              <a:t>Entornos del aula</a:t>
            </a:r>
          </a:p>
          <a:p>
            <a:pPr marL="574675" indent="-285750">
              <a:spcAft>
                <a:spcPts val="900"/>
              </a:spcAft>
              <a:buFont typeface="Wingdings" panose="05000000000000000000" pitchFamily="2" charset="2"/>
              <a:buChar char="q"/>
            </a:pPr>
            <a:r>
              <a:rPr lang="es" sz="1600" dirty="0">
                <a:latin typeface="+mn-lt"/>
              </a:rPr>
              <a:t>Asegúrese de que las mesas estén dispuestas para facilitar la interacción, como en tablas en forma de U o mesas de equipo.</a:t>
            </a:r>
          </a:p>
          <a:p>
            <a:pPr marL="574675" indent="-285750">
              <a:spcAft>
                <a:spcPts val="900"/>
              </a:spcAft>
              <a:buFont typeface="Wingdings" panose="05000000000000000000" pitchFamily="2" charset="2"/>
              <a:buChar char="q"/>
            </a:pPr>
            <a:r>
              <a:rPr lang="es" sz="1600" dirty="0">
                <a:latin typeface="+mn-lt"/>
              </a:rPr>
              <a:t>Proporcione los materiales necesarios como blocs de notas, bolígrafos y cualquier herramienta específica necesaria para la sesión.</a:t>
            </a:r>
          </a:p>
          <a:p>
            <a:pPr marL="574675" indent="-285750">
              <a:spcAft>
                <a:spcPts val="900"/>
              </a:spcAft>
              <a:buFont typeface="Wingdings" panose="05000000000000000000" pitchFamily="2" charset="2"/>
              <a:buChar char="q"/>
            </a:pPr>
            <a:r>
              <a:rPr lang="es" sz="1600" dirty="0">
                <a:latin typeface="+mn-lt"/>
              </a:rPr>
              <a:t>Asegúrese de que los asientos sean cómodos y el espacio adecuado para cada participante.</a:t>
            </a:r>
          </a:p>
          <a:p>
            <a:pPr marL="285750" indent="-285750">
              <a:spcAft>
                <a:spcPts val="900"/>
              </a:spcAft>
              <a:buFont typeface="Wingdings" panose="05000000000000000000" pitchFamily="2" charset="2"/>
              <a:buChar char="q"/>
            </a:pPr>
            <a:r>
              <a:rPr lang="es" sz="1600" b="1" dirty="0"/>
              <a:t>Proporción de instructores por participante</a:t>
            </a:r>
          </a:p>
          <a:p>
            <a:pPr marL="574675" indent="-285750">
              <a:spcAft>
                <a:spcPts val="900"/>
              </a:spcAft>
              <a:buFont typeface="Wingdings" panose="05000000000000000000" pitchFamily="2" charset="2"/>
              <a:buChar char="q"/>
            </a:pPr>
            <a:r>
              <a:rPr lang="es" sz="1600" dirty="0">
                <a:latin typeface="+mn-lt"/>
              </a:rPr>
              <a:t>Procura que la proporción sea de 1 instructor por cada 10-15 participantes para garantizar un compromiso eficaz y una atención personalizada.</a:t>
            </a:r>
          </a:p>
          <a:p>
            <a:pPr marL="574675" indent="-285750">
              <a:spcAft>
                <a:spcPts val="900"/>
              </a:spcAft>
              <a:buFont typeface="Wingdings" panose="05000000000000000000" pitchFamily="2" charset="2"/>
              <a:buChar char="q"/>
            </a:pPr>
            <a:r>
              <a:rPr lang="es" sz="1600" dirty="0">
                <a:latin typeface="+mn-lt"/>
              </a:rPr>
              <a:t>Para cohortes más grandes, considere una configuración basada en equipos con líderes de equipo designados para ayudar a facilitar las discusiones y mantener el compromiso</a:t>
            </a:r>
          </a:p>
          <a:p>
            <a:pPr marL="574675" indent="-285750">
              <a:spcAft>
                <a:spcPts val="900"/>
              </a:spcAft>
              <a:buFont typeface="Wingdings" panose="05000000000000000000" pitchFamily="2" charset="2"/>
              <a:buChar char="q"/>
            </a:pPr>
            <a:r>
              <a:rPr lang="es" sz="1600" dirty="0">
                <a:latin typeface="+mn-lt"/>
              </a:rPr>
              <a:t>Considere la posibilidad de contar con personal de apoyo o asistentes adicionales para ayudar con la logística y las consultas de los participantes.</a:t>
            </a:r>
          </a:p>
          <a:p>
            <a:pPr marL="285750" indent="-285750">
              <a:spcAft>
                <a:spcPts val="900"/>
              </a:spcAft>
              <a:buFont typeface="Wingdings" panose="05000000000000000000" pitchFamily="2" charset="2"/>
              <a:buChar char="q"/>
            </a:pPr>
            <a:endParaRPr lang="en-US" sz="1600" b="1" dirty="0">
              <a:latin typeface="+mn-lt"/>
            </a:endParaRPr>
          </a:p>
        </p:txBody>
      </p:sp>
      <p:sp>
        <p:nvSpPr>
          <p:cNvPr id="6" name="Rectangle: Rounded Corners 36">
            <a:extLst>
              <a:ext uri="{FF2B5EF4-FFF2-40B4-BE49-F238E27FC236}">
                <a16:creationId xmlns:a16="http://schemas.microsoft.com/office/drawing/2014/main" id="{E9B0ED29-F019-13B3-1E07-64B4257331F0}"/>
              </a:ext>
              <a:ext uri="{C183D7F6-B498-43B3-948B-1728B52AA6E4}">
                <adec:decorative xmlns:adec="http://schemas.microsoft.com/office/drawing/2017/decorative" val="1"/>
              </a:ext>
            </a:extLst>
          </p:cNvPr>
          <p:cNvSpPr>
            <a:spLocks/>
          </p:cNvSpPr>
          <p:nvPr/>
        </p:nvSpPr>
        <p:spPr>
          <a:xfrm rot="16200000">
            <a:off x="8707422" y="-1286100"/>
            <a:ext cx="411261" cy="5518945"/>
          </a:xfrm>
          <a:prstGeom prst="roundRect">
            <a:avLst>
              <a:gd name="adj" fmla="val 2772"/>
            </a:avLst>
          </a:prstGeom>
          <a:solidFill>
            <a:schemeClr val="bg2"/>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cs typeface="Segoe UI" pitchFamily="34" charset="0"/>
            </a:endParaRPr>
          </a:p>
        </p:txBody>
      </p:sp>
      <p:sp>
        <p:nvSpPr>
          <p:cNvPr id="2" name="TextBox 1">
            <a:extLst>
              <a:ext uri="{FF2B5EF4-FFF2-40B4-BE49-F238E27FC236}">
                <a16:creationId xmlns:a16="http://schemas.microsoft.com/office/drawing/2014/main" id="{0D4EE1B6-4A52-549D-DA7B-F8D8996DCE41}"/>
              </a:ext>
            </a:extLst>
          </p:cNvPr>
          <p:cNvSpPr txBox="1"/>
          <p:nvPr/>
        </p:nvSpPr>
        <p:spPr>
          <a:xfrm>
            <a:off x="6150628" y="1302020"/>
            <a:ext cx="4422623" cy="369332"/>
          </a:xfrm>
          <a:prstGeom prst="rect">
            <a:avLst/>
          </a:prstGeom>
          <a:solidFill>
            <a:schemeClr val="bg2"/>
          </a:solidFill>
        </p:spPr>
        <p:txBody>
          <a:bodyPr wrap="square">
            <a:spAutoFit/>
          </a:bodyPr>
          <a:lstStyle/>
          <a:p>
            <a:r>
              <a:rPr lang="es" sz="1800" b="1" i="0" dirty="0">
                <a:solidFill>
                  <a:srgbClr val="161616"/>
                </a:solidFill>
                <a:effectLst/>
                <a:latin typeface="+mj-lt"/>
              </a:rPr>
              <a:t>Formas de involucrar a los participantes</a:t>
            </a:r>
          </a:p>
        </p:txBody>
      </p:sp>
      <p:sp>
        <p:nvSpPr>
          <p:cNvPr id="3" name="TextBox 2">
            <a:extLst>
              <a:ext uri="{FF2B5EF4-FFF2-40B4-BE49-F238E27FC236}">
                <a16:creationId xmlns:a16="http://schemas.microsoft.com/office/drawing/2014/main" id="{CFCF7F5C-8E26-65AE-6986-50E9D4BFD35B}"/>
              </a:ext>
            </a:extLst>
          </p:cNvPr>
          <p:cNvSpPr txBox="1"/>
          <p:nvPr/>
        </p:nvSpPr>
        <p:spPr>
          <a:xfrm>
            <a:off x="6097013" y="1769761"/>
            <a:ext cx="5578397" cy="4478149"/>
          </a:xfrm>
          <a:prstGeom prst="rect">
            <a:avLst/>
          </a:prstGeom>
          <a:noFill/>
        </p:spPr>
        <p:txBody>
          <a:bodyPr wrap="square">
            <a:spAutoFit/>
          </a:bodyPr>
          <a:lstStyle/>
          <a:p>
            <a:pPr marL="285750" indent="-285750">
              <a:spcAft>
                <a:spcPts val="900"/>
              </a:spcAft>
              <a:buFont typeface="Wingdings" panose="05000000000000000000" pitchFamily="2" charset="2"/>
              <a:buChar char="q"/>
            </a:pPr>
            <a:r>
              <a:rPr lang="es" sz="1600" dirty="0">
                <a:latin typeface="+mj-lt"/>
              </a:rPr>
              <a:t>Actividades interactivas</a:t>
            </a:r>
          </a:p>
          <a:p>
            <a:pPr marL="574675" indent="-285750">
              <a:spcAft>
                <a:spcPts val="900"/>
              </a:spcAft>
              <a:buFont typeface="Wingdings" panose="05000000000000000000" pitchFamily="2" charset="2"/>
              <a:buChar char="q"/>
            </a:pPr>
            <a:r>
              <a:rPr lang="es" sz="1600" dirty="0">
                <a:latin typeface="+mn-lt"/>
              </a:rPr>
              <a:t>Considere compartir sus propias historias y ejemplos para crear un espacio seguro para el diálogo abierto.</a:t>
            </a:r>
          </a:p>
          <a:p>
            <a:pPr marL="574675" indent="-285750">
              <a:spcAft>
                <a:spcPts val="900"/>
              </a:spcAft>
              <a:buFont typeface="Wingdings" panose="05000000000000000000" pitchFamily="2" charset="2"/>
              <a:buChar char="q"/>
            </a:pPr>
            <a:r>
              <a:rPr lang="es" sz="1600" dirty="0">
                <a:latin typeface="+mn-lt"/>
              </a:rPr>
              <a:t>Utilice actividades para romper el hielo para establecer una buena relación y facilitar la entrada de los participantes en la sesión.</a:t>
            </a:r>
          </a:p>
          <a:p>
            <a:pPr marL="574675" indent="-285750">
              <a:spcAft>
                <a:spcPts val="900"/>
              </a:spcAft>
              <a:buFont typeface="Wingdings" panose="05000000000000000000" pitchFamily="2" charset="2"/>
              <a:buChar char="q"/>
            </a:pPr>
            <a:r>
              <a:rPr lang="es" sz="1600" dirty="0">
                <a:latin typeface="+mn-lt"/>
              </a:rPr>
              <a:t>Incorpore discusiones grupales</a:t>
            </a:r>
            <a:r>
              <a:rPr lang="es" sz="1600" dirty="0"/>
              <a:t> y ejercicios colaborativos</a:t>
            </a:r>
            <a:r>
              <a:rPr lang="es" sz="1600" dirty="0">
                <a:latin typeface="+mn-lt"/>
              </a:rPr>
              <a:t> para fomentar la participación activa.</a:t>
            </a:r>
          </a:p>
          <a:p>
            <a:pPr marL="285750" indent="-285750">
              <a:spcAft>
                <a:spcPts val="900"/>
              </a:spcAft>
              <a:buFont typeface="Wingdings" panose="05000000000000000000" pitchFamily="2" charset="2"/>
              <a:buChar char="q"/>
            </a:pPr>
            <a:r>
              <a:rPr lang="es" sz="1600" b="1" dirty="0">
                <a:latin typeface="+mj-lt"/>
              </a:rPr>
              <a:t>Uso de la tecnología</a:t>
            </a:r>
          </a:p>
          <a:p>
            <a:pPr marL="574675" indent="-285750">
              <a:spcAft>
                <a:spcPts val="900"/>
              </a:spcAft>
              <a:buFont typeface="Wingdings" panose="05000000000000000000" pitchFamily="2" charset="2"/>
              <a:buChar char="q"/>
            </a:pPr>
            <a:r>
              <a:rPr lang="es" sz="1600" dirty="0">
                <a:latin typeface="+mn-lt"/>
              </a:rPr>
              <a:t>Si están disponibles, utilice herramientas interactivas como encuestas y cuestionarios para involucrar a los participantes y recopilar comentarios instantáneos (por ejemplo, sentimientos sobre la IA, identificación de tareas que consumen mucho tiempo con las que la IA podría ayudar).</a:t>
            </a:r>
          </a:p>
          <a:p>
            <a:pPr marL="574675" indent="-285750">
              <a:spcAft>
                <a:spcPts val="900"/>
              </a:spcAft>
              <a:buFont typeface="Wingdings" panose="05000000000000000000" pitchFamily="2" charset="2"/>
              <a:buChar char="q"/>
            </a:pPr>
            <a:r>
              <a:rPr lang="es" sz="1600" dirty="0"/>
              <a:t>Cuando utilices la IA para crear o adaptar contenido, verifica y perfecciona los resultados para garantizar la claridad, la equidad y la alineación con los objetivos de la sesión.</a:t>
            </a:r>
            <a:endParaRPr lang="en-US" sz="1600" dirty="0">
              <a:latin typeface="+mn-lt"/>
            </a:endParaRPr>
          </a:p>
        </p:txBody>
      </p:sp>
      <p:pic>
        <p:nvPicPr>
          <p:cNvPr id="36" name="Picture 35">
            <a:extLst>
              <a:ext uri="{FF2B5EF4-FFF2-40B4-BE49-F238E27FC236}">
                <a16:creationId xmlns:a16="http://schemas.microsoft.com/office/drawing/2014/main" id="{7AEC0CE2-DF22-56F9-A3B2-1D7B09505411}"/>
              </a:ext>
              <a:ext uri="{C183D7F6-B498-43B3-948B-1728B52AA6E4}">
                <adec:decorative xmlns:adec="http://schemas.microsoft.com/office/drawing/2017/decorative" val="1"/>
              </a:ext>
            </a:extLst>
          </p:cNvPr>
          <p:cNvPicPr>
            <a:picLocks noChangeAspect="1"/>
          </p:cNvPicPr>
          <p:nvPr/>
        </p:nvPicPr>
        <p:blipFill>
          <a:blip r:embed="rId4"/>
          <a:srcRect r="49252"/>
          <a:stretch/>
        </p:blipFill>
        <p:spPr>
          <a:xfrm rot="5400000">
            <a:off x="11095865" y="5842804"/>
            <a:ext cx="1082829" cy="966093"/>
          </a:xfrm>
          <a:prstGeom prst="rect">
            <a:avLst/>
          </a:prstGeom>
        </p:spPr>
      </p:pic>
    </p:spTree>
    <p:extLst>
      <p:ext uri="{BB962C8B-B14F-4D97-AF65-F5344CB8AC3E}">
        <p14:creationId xmlns:p14="http://schemas.microsoft.com/office/powerpoint/2010/main" val="51693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dec="http://schemas.microsoft.com/office/drawing/2017/decorative" xmlns:a16="http://schemas.microsoft.com/office/drawing/2014/main"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9D969-B826-CEAB-298C-314E464DDF76}"/>
            </a:ext>
          </a:extLst>
        </p:cNvPr>
        <p:cNvGrpSpPr/>
        <p:nvPr/>
      </p:nvGrpSpPr>
      <p:grpSpPr>
        <a:xfrm>
          <a:off x="0" y="0"/>
          <a:ext cx="0" cy="0"/>
          <a:chOff x="0" y="0"/>
          <a:chExt cx="0" cy="0"/>
        </a:xfrm>
      </p:grpSpPr>
      <p:sp>
        <p:nvSpPr>
          <p:cNvPr id="5" name="Rectangle: Rounded Corners 36">
            <a:extLst>
              <a:ext uri="{FF2B5EF4-FFF2-40B4-BE49-F238E27FC236}">
                <a16:creationId xmlns:a16="http://schemas.microsoft.com/office/drawing/2014/main" id="{FBD976A7-6653-64A6-EDAA-7BE7559FD7B3}"/>
              </a:ext>
              <a:ext uri="{C183D7F6-B498-43B3-948B-1728B52AA6E4}">
                <adec:decorative xmlns:adec="http://schemas.microsoft.com/office/drawing/2017/decorative" val="1"/>
              </a:ext>
            </a:extLst>
          </p:cNvPr>
          <p:cNvSpPr>
            <a:spLocks/>
          </p:cNvSpPr>
          <p:nvPr/>
        </p:nvSpPr>
        <p:spPr>
          <a:xfrm rot="16200000">
            <a:off x="2838195" y="-963875"/>
            <a:ext cx="411261" cy="5250910"/>
          </a:xfrm>
          <a:prstGeom prst="roundRect">
            <a:avLst>
              <a:gd name="adj" fmla="val 2772"/>
            </a:avLst>
          </a:prstGeom>
          <a:solidFill>
            <a:schemeClr val="bg2"/>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cs typeface="Segoe UI" pitchFamily="34" charset="0"/>
            </a:endParaRPr>
          </a:p>
        </p:txBody>
      </p:sp>
      <p:sp>
        <p:nvSpPr>
          <p:cNvPr id="6" name="Rectangle: Rounded Corners 36">
            <a:extLst>
              <a:ext uri="{FF2B5EF4-FFF2-40B4-BE49-F238E27FC236}">
                <a16:creationId xmlns:a16="http://schemas.microsoft.com/office/drawing/2014/main" id="{F0EE839F-B8D3-D5F8-D59D-B147EE1F2170}"/>
              </a:ext>
              <a:ext uri="{C183D7F6-B498-43B3-948B-1728B52AA6E4}">
                <adec:decorative xmlns:adec="http://schemas.microsoft.com/office/drawing/2017/decorative" val="1"/>
              </a:ext>
            </a:extLst>
          </p:cNvPr>
          <p:cNvSpPr>
            <a:spLocks/>
          </p:cNvSpPr>
          <p:nvPr/>
        </p:nvSpPr>
        <p:spPr>
          <a:xfrm rot="16200000">
            <a:off x="8573405" y="-963876"/>
            <a:ext cx="411261" cy="5250911"/>
          </a:xfrm>
          <a:prstGeom prst="roundRect">
            <a:avLst>
              <a:gd name="adj" fmla="val 2772"/>
            </a:avLst>
          </a:prstGeom>
          <a:solidFill>
            <a:schemeClr val="bg2"/>
          </a:solidFill>
          <a:ln w="603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dirty="0">
              <a:ln>
                <a:noFill/>
              </a:ln>
              <a:solidFill>
                <a:srgbClr val="000000"/>
              </a:solidFill>
              <a:effectLst/>
              <a:uLnTx/>
              <a:uFillTx/>
              <a:cs typeface="Segoe UI" pitchFamily="34" charset="0"/>
            </a:endParaRPr>
          </a:p>
        </p:txBody>
      </p:sp>
      <p:pic>
        <p:nvPicPr>
          <p:cNvPr id="26" name="Picture 25">
            <a:extLst>
              <a:ext uri="{FF2B5EF4-FFF2-40B4-BE49-F238E27FC236}">
                <a16:creationId xmlns:a16="http://schemas.microsoft.com/office/drawing/2014/main" id="{CD9DA08D-CED4-A571-E861-E84BB62C2007}"/>
              </a:ext>
              <a:ext uri="{C183D7F6-B498-43B3-948B-1728B52AA6E4}">
                <adec:decorative xmlns:adec="http://schemas.microsoft.com/office/drawing/2017/decorative" val="1"/>
              </a:ext>
            </a:extLst>
          </p:cNvPr>
          <p:cNvPicPr>
            <a:picLocks noChangeAspect="1"/>
          </p:cNvPicPr>
          <p:nvPr/>
        </p:nvPicPr>
        <p:blipFill>
          <a:blip r:embed="rId3"/>
          <a:srcRect r="35897"/>
          <a:stretch/>
        </p:blipFill>
        <p:spPr>
          <a:xfrm rot="16200000">
            <a:off x="10112531" y="-574255"/>
            <a:ext cx="1505214" cy="2653726"/>
          </a:xfrm>
          <a:prstGeom prst="rect">
            <a:avLst/>
          </a:prstGeom>
        </p:spPr>
      </p:pic>
      <p:sp>
        <p:nvSpPr>
          <p:cNvPr id="14" name="Title 25">
            <a:extLst>
              <a:ext uri="{FF2B5EF4-FFF2-40B4-BE49-F238E27FC236}">
                <a16:creationId xmlns:a16="http://schemas.microsoft.com/office/drawing/2014/main" id="{B6B3522A-94D7-EE77-D187-C311F67BA467}"/>
              </a:ext>
            </a:extLst>
          </p:cNvPr>
          <p:cNvSpPr txBox="1">
            <a:spLocks noGrp="1"/>
          </p:cNvSpPr>
          <p:nvPr>
            <p:ph type="title"/>
          </p:nvPr>
        </p:nvSpPr>
        <p:spPr>
          <a:xfrm>
            <a:off x="423997" y="445533"/>
            <a:ext cx="10730236"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lang="es" dirty="0"/>
              <a:t>2: </a:t>
            </a:r>
            <a:r>
              <a:rPr lang="es" dirty="0">
                <a:solidFill>
                  <a:schemeClr val="accent2"/>
                </a:solidFill>
              </a:rPr>
              <a:t>Entrega en persona</a:t>
            </a:r>
            <a:r>
              <a:rPr lang="es" dirty="0"/>
              <a:t> : mejores prácticas (2/2)</a:t>
            </a:r>
          </a:p>
        </p:txBody>
      </p:sp>
      <p:pic>
        <p:nvPicPr>
          <p:cNvPr id="36" name="Picture 35">
            <a:extLst>
              <a:ext uri="{FF2B5EF4-FFF2-40B4-BE49-F238E27FC236}">
                <a16:creationId xmlns:a16="http://schemas.microsoft.com/office/drawing/2014/main" id="{ABDF128B-A932-A1AD-EF4D-C8A0D534DAD2}"/>
              </a:ext>
              <a:ext uri="{C183D7F6-B498-43B3-948B-1728B52AA6E4}">
                <adec:decorative xmlns:adec="http://schemas.microsoft.com/office/drawing/2017/decorative" val="1"/>
              </a:ext>
            </a:extLst>
          </p:cNvPr>
          <p:cNvPicPr>
            <a:picLocks noChangeAspect="1"/>
          </p:cNvPicPr>
          <p:nvPr/>
        </p:nvPicPr>
        <p:blipFill>
          <a:blip r:embed="rId4"/>
          <a:srcRect r="49252"/>
          <a:stretch/>
        </p:blipFill>
        <p:spPr>
          <a:xfrm rot="5400000">
            <a:off x="11095865" y="5842804"/>
            <a:ext cx="1082829" cy="966093"/>
          </a:xfrm>
          <a:prstGeom prst="rect">
            <a:avLst/>
          </a:prstGeom>
        </p:spPr>
      </p:pic>
      <p:sp>
        <p:nvSpPr>
          <p:cNvPr id="19" name="Title 46">
            <a:extLst>
              <a:ext uri="{FF2B5EF4-FFF2-40B4-BE49-F238E27FC236}">
                <a16:creationId xmlns:a16="http://schemas.microsoft.com/office/drawing/2014/main" id="{9F6CD740-07EE-A9C4-9FE1-56DED9FA16BB}"/>
              </a:ext>
            </a:extLst>
          </p:cNvPr>
          <p:cNvSpPr txBox="1">
            <a:spLocks/>
          </p:cNvSpPr>
          <p:nvPr/>
        </p:nvSpPr>
        <p:spPr>
          <a:xfrm>
            <a:off x="516591" y="1521004"/>
            <a:ext cx="4299958" cy="307777"/>
          </a:xfrm>
          <a:prstGeom prst="rect">
            <a:avLst/>
          </a:prstGeom>
          <a:solidFill>
            <a:schemeClr val="bg2"/>
          </a:solid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s" sz="2000" dirty="0"/>
              <a:t>Presentación de demostraciones</a:t>
            </a:r>
          </a:p>
        </p:txBody>
      </p:sp>
      <p:sp>
        <p:nvSpPr>
          <p:cNvPr id="2" name="TextBox 1">
            <a:extLst>
              <a:ext uri="{FF2B5EF4-FFF2-40B4-BE49-F238E27FC236}">
                <a16:creationId xmlns:a16="http://schemas.microsoft.com/office/drawing/2014/main" id="{27697EB0-8B50-6211-BAF5-A6A11B31179F}"/>
              </a:ext>
            </a:extLst>
          </p:cNvPr>
          <p:cNvSpPr txBox="1"/>
          <p:nvPr/>
        </p:nvSpPr>
        <p:spPr>
          <a:xfrm>
            <a:off x="6154662" y="1490226"/>
            <a:ext cx="4207833" cy="369332"/>
          </a:xfrm>
          <a:prstGeom prst="rect">
            <a:avLst/>
          </a:prstGeom>
          <a:solidFill>
            <a:schemeClr val="bg2"/>
          </a:solidFill>
        </p:spPr>
        <p:txBody>
          <a:bodyPr wrap="square">
            <a:spAutoFit/>
          </a:bodyPr>
          <a:lstStyle/>
          <a:p>
            <a:r>
              <a:rPr lang="es" sz="1800" b="1" i="0" dirty="0">
                <a:solidFill>
                  <a:srgbClr val="161616"/>
                </a:solidFill>
                <a:effectLst/>
                <a:latin typeface="+mj-lt"/>
              </a:rPr>
              <a:t>Preguntas más frecuentes</a:t>
            </a:r>
          </a:p>
        </p:txBody>
      </p:sp>
      <p:sp>
        <p:nvSpPr>
          <p:cNvPr id="4" name="Title 46">
            <a:extLst>
              <a:ext uri="{FF2B5EF4-FFF2-40B4-BE49-F238E27FC236}">
                <a16:creationId xmlns:a16="http://schemas.microsoft.com/office/drawing/2014/main" id="{A83D98E3-B759-2F0B-5E62-8D487F69AF48}"/>
              </a:ext>
            </a:extLst>
          </p:cNvPr>
          <p:cNvSpPr txBox="1">
            <a:spLocks/>
          </p:cNvSpPr>
          <p:nvPr/>
        </p:nvSpPr>
        <p:spPr>
          <a:xfrm>
            <a:off x="379870" y="1979234"/>
            <a:ext cx="5250911" cy="340093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574675" indent="-285750">
              <a:spcAft>
                <a:spcPts val="900"/>
              </a:spcAft>
              <a:buFont typeface="Wingdings" panose="05000000000000000000" pitchFamily="2" charset="2"/>
              <a:buChar char="q"/>
            </a:pPr>
            <a:r>
              <a:rPr lang="es" sz="1600" b="0" i="0" dirty="0">
                <a:solidFill>
                  <a:srgbClr val="424242"/>
                </a:solidFill>
                <a:effectLst/>
              </a:rPr>
              <a:t>Demostraciones en vivo</a:t>
            </a:r>
          </a:p>
          <a:p>
            <a:pPr marL="860425" indent="-285750">
              <a:spcAft>
                <a:spcPts val="900"/>
              </a:spcAft>
              <a:buFont typeface="Wingdings" panose="05000000000000000000" pitchFamily="2" charset="2"/>
              <a:buChar char="q"/>
            </a:pPr>
            <a:r>
              <a:rPr lang="es" sz="1600" dirty="0">
                <a:latin typeface="+mn-lt"/>
              </a:rPr>
              <a:t>Asegúrese de que todo el equipo y los materiales para las demostraciones en vivo estén preparados y probados de antemano.</a:t>
            </a:r>
          </a:p>
          <a:p>
            <a:pPr marL="860425" indent="-285750">
              <a:spcAft>
                <a:spcPts val="900"/>
              </a:spcAft>
              <a:buFont typeface="Wingdings" panose="05000000000000000000" pitchFamily="2" charset="2"/>
              <a:buChar char="q"/>
            </a:pPr>
            <a:r>
              <a:rPr lang="es" sz="1600" dirty="0">
                <a:latin typeface="+mn-lt"/>
              </a:rPr>
              <a:t>Explique claramente cada paso de la demostración y su relevancia para los participantes.</a:t>
            </a:r>
          </a:p>
          <a:p>
            <a:pPr marL="860425" indent="-285750">
              <a:spcAft>
                <a:spcPts val="900"/>
              </a:spcAft>
              <a:buFont typeface="Wingdings" panose="05000000000000000000" pitchFamily="2" charset="2"/>
              <a:buChar char="q"/>
            </a:pPr>
            <a:endParaRPr lang="en-US" sz="1600" dirty="0">
              <a:latin typeface="+mn-lt"/>
            </a:endParaRPr>
          </a:p>
          <a:p>
            <a:pPr marL="574675" indent="-285750">
              <a:spcAft>
                <a:spcPts val="900"/>
              </a:spcAft>
              <a:buFont typeface="Wingdings" panose="05000000000000000000" pitchFamily="2" charset="2"/>
              <a:buChar char="q"/>
            </a:pPr>
            <a:r>
              <a:rPr lang="es" sz="1600" dirty="0"/>
              <a:t>Práctica interactiva y guiada</a:t>
            </a:r>
          </a:p>
          <a:p>
            <a:pPr marL="860425" indent="-285750">
              <a:spcAft>
                <a:spcPts val="900"/>
              </a:spcAft>
              <a:buFont typeface="Wingdings" panose="05000000000000000000" pitchFamily="2" charset="2"/>
              <a:buChar char="q"/>
            </a:pPr>
            <a:r>
              <a:rPr lang="es" sz="1600" dirty="0">
                <a:latin typeface="+mn-lt"/>
              </a:rPr>
              <a:t>Permita que los participantes prueben la demostración por sí mismos con la orientación del instructor.</a:t>
            </a:r>
          </a:p>
          <a:p>
            <a:pPr marL="860425" indent="-285750">
              <a:spcAft>
                <a:spcPts val="900"/>
              </a:spcAft>
              <a:buFont typeface="Wingdings" panose="05000000000000000000" pitchFamily="2" charset="2"/>
              <a:buChar char="q"/>
            </a:pPr>
            <a:r>
              <a:rPr lang="es" sz="1600" dirty="0">
                <a:latin typeface="+mn-lt"/>
              </a:rPr>
              <a:t>Proporcionar retroalimentación y apoyo inmediatos a los participantes durante la práctica interactiva.</a:t>
            </a:r>
          </a:p>
        </p:txBody>
      </p:sp>
      <p:sp>
        <p:nvSpPr>
          <p:cNvPr id="7" name="TextBox 6">
            <a:extLst>
              <a:ext uri="{FF2B5EF4-FFF2-40B4-BE49-F238E27FC236}">
                <a16:creationId xmlns:a16="http://schemas.microsoft.com/office/drawing/2014/main" id="{324EF060-83EE-D800-33A9-CBD0E46C31AA}"/>
              </a:ext>
            </a:extLst>
          </p:cNvPr>
          <p:cNvSpPr txBox="1"/>
          <p:nvPr/>
        </p:nvSpPr>
        <p:spPr>
          <a:xfrm>
            <a:off x="6019000" y="1979234"/>
            <a:ext cx="5308491" cy="4347344"/>
          </a:xfrm>
          <a:prstGeom prst="rect">
            <a:avLst/>
          </a:prstGeom>
          <a:noFill/>
        </p:spPr>
        <p:txBody>
          <a:bodyPr wrap="square">
            <a:spAutoFit/>
          </a:bodyPr>
          <a:lstStyle/>
          <a:p>
            <a:pPr marL="574675" indent="-285750">
              <a:spcAft>
                <a:spcPts val="900"/>
              </a:spcAft>
              <a:buFont typeface="Wingdings" panose="05000000000000000000" pitchFamily="2" charset="2"/>
              <a:buChar char="q"/>
            </a:pPr>
            <a:r>
              <a:rPr lang="es" sz="1600" b="0" i="0" dirty="0">
                <a:solidFill>
                  <a:srgbClr val="424242"/>
                </a:solidFill>
                <a:effectLst/>
                <a:latin typeface="+mj-lt"/>
              </a:rPr>
              <a:t>Preparación</a:t>
            </a:r>
          </a:p>
          <a:p>
            <a:pPr marL="914400" indent="-285750">
              <a:spcAft>
                <a:spcPts val="900"/>
              </a:spcAft>
              <a:buFont typeface="Wingdings" panose="05000000000000000000" pitchFamily="2" charset="2"/>
              <a:buChar char="q"/>
            </a:pPr>
            <a:r>
              <a:rPr lang="es" sz="1600" dirty="0">
                <a:latin typeface="+mn-lt"/>
              </a:rPr>
              <a:t>Prepare una lista de preguntas frecuentes y sus respuestas relacionadas con el contenido de la sesión.</a:t>
            </a:r>
          </a:p>
          <a:p>
            <a:pPr marL="573088" indent="-285750">
              <a:spcAft>
                <a:spcPts val="900"/>
              </a:spcAft>
              <a:buFont typeface="Wingdings" panose="05000000000000000000" pitchFamily="2" charset="2"/>
              <a:buChar char="q"/>
            </a:pPr>
            <a:r>
              <a:rPr lang="es" sz="1600" dirty="0">
                <a:latin typeface="+mj-lt"/>
              </a:rPr>
              <a:t>Accesibilidad</a:t>
            </a:r>
          </a:p>
          <a:p>
            <a:pPr marL="914400" indent="-285750">
              <a:spcAft>
                <a:spcPts val="900"/>
              </a:spcAft>
              <a:buFont typeface="Wingdings" panose="05000000000000000000" pitchFamily="2" charset="2"/>
              <a:buChar char="q"/>
            </a:pPr>
            <a:r>
              <a:rPr lang="es" sz="1600" dirty="0">
                <a:latin typeface="+mn-lt"/>
              </a:rPr>
              <a:t>Haga que las preguntas frecuentes sean fácilmente accesibles para los participantes, ya sea en forma impresa o digital.</a:t>
            </a:r>
          </a:p>
          <a:p>
            <a:pPr marL="914400" indent="-285750">
              <a:spcAft>
                <a:spcPts val="900"/>
              </a:spcAft>
              <a:buFont typeface="Wingdings" panose="05000000000000000000" pitchFamily="2" charset="2"/>
              <a:buChar char="q"/>
            </a:pPr>
            <a:endParaRPr lang="en-US" sz="1600" dirty="0">
              <a:latin typeface="+mn-lt"/>
            </a:endParaRPr>
          </a:p>
          <a:p>
            <a:pPr marL="574675" indent="-285750">
              <a:spcAft>
                <a:spcPts val="900"/>
              </a:spcAft>
              <a:buFont typeface="Wingdings" panose="05000000000000000000" pitchFamily="2" charset="2"/>
              <a:buChar char="q"/>
            </a:pPr>
            <a:r>
              <a:rPr lang="es" sz="1600" b="0" i="0" dirty="0">
                <a:solidFill>
                  <a:srgbClr val="424242"/>
                </a:solidFill>
                <a:effectLst/>
                <a:latin typeface="+mj-lt"/>
              </a:rPr>
              <a:t>Sesiones de preguntas y respuestas</a:t>
            </a:r>
          </a:p>
          <a:p>
            <a:pPr marL="860425" indent="-285750">
              <a:spcAft>
                <a:spcPts val="900"/>
              </a:spcAft>
              <a:buFont typeface="Wingdings" panose="05000000000000000000" pitchFamily="2" charset="2"/>
              <a:buChar char="q"/>
            </a:pPr>
            <a:r>
              <a:rPr lang="es" sz="1600" dirty="0">
                <a:latin typeface="+mn-lt"/>
              </a:rPr>
              <a:t>Tiempo dedicado: Asigne tiempo dedicado durante la sesión de preguntas y respuestas para abordar las consultas de los participantes.</a:t>
            </a:r>
          </a:p>
          <a:p>
            <a:pPr marL="860425" indent="-285750">
              <a:spcAft>
                <a:spcPts val="900"/>
              </a:spcAft>
              <a:buFont typeface="Wingdings" panose="05000000000000000000" pitchFamily="2" charset="2"/>
              <a:buChar char="q"/>
            </a:pPr>
            <a:r>
              <a:rPr lang="es" sz="1600" dirty="0">
                <a:latin typeface="+mn-lt"/>
              </a:rPr>
              <a:t>Anime a los participantes a hacer preguntas y participar en discusiones.</a:t>
            </a:r>
          </a:p>
        </p:txBody>
      </p:sp>
    </p:spTree>
    <p:extLst>
      <p:ext uri="{BB962C8B-B14F-4D97-AF65-F5344CB8AC3E}">
        <p14:creationId xmlns:p14="http://schemas.microsoft.com/office/powerpoint/2010/main" val="15196293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p14="http://schemas.microsoft.com/office/powerpoint/2010/main" xmlns:adec="http://schemas.microsoft.com/office/drawing/2017/decorative" xmlns:a16="http://schemas.microsoft.com/office/drawing/2014/main"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078561-7E6B-2657-9EAE-04330A84AFB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F9258EC-9C93-686E-1A45-7504A5D1EEA7}"/>
              </a:ext>
            </a:extLst>
          </p:cNvPr>
          <p:cNvSpPr>
            <a:spLocks noGrp="1"/>
          </p:cNvSpPr>
          <p:nvPr>
            <p:ph type="title"/>
          </p:nvPr>
        </p:nvSpPr>
        <p:spPr>
          <a:xfrm>
            <a:off x="585215" y="2977823"/>
            <a:ext cx="9162467" cy="553998"/>
          </a:xfrm>
        </p:spPr>
        <p:txBody>
          <a:bodyPr/>
          <a:lstStyle/>
          <a:p>
            <a:r>
              <a:rPr lang="es" dirty="0"/>
              <a:t>3: Guía del instructor</a:t>
            </a:r>
          </a:p>
        </p:txBody>
      </p:sp>
      <p:sp>
        <p:nvSpPr>
          <p:cNvPr id="5" name="Text Placeholder 4">
            <a:extLst>
              <a:ext uri="{FF2B5EF4-FFF2-40B4-BE49-F238E27FC236}">
                <a16:creationId xmlns:a16="http://schemas.microsoft.com/office/drawing/2014/main" id="{2C41CCC9-DFFC-D2AA-E0C9-311E20408EE0}"/>
              </a:ext>
            </a:extLst>
          </p:cNvPr>
          <p:cNvSpPr>
            <a:spLocks noGrp="1"/>
          </p:cNvSpPr>
          <p:nvPr>
            <p:ph type="body" sz="quarter" idx="12"/>
          </p:nvPr>
        </p:nvSpPr>
        <p:spPr>
          <a:xfrm>
            <a:off x="585216" y="3751542"/>
            <a:ext cx="6217920" cy="307777"/>
          </a:xfrm>
        </p:spPr>
        <p:txBody>
          <a:bodyPr/>
          <a:lstStyle/>
          <a:p>
            <a:r>
              <a:rPr lang="es" sz="2000" dirty="0"/>
              <a:t>Herramientas y recursos prácticos para instructores</a:t>
            </a:r>
          </a:p>
        </p:txBody>
      </p:sp>
    </p:spTree>
    <p:extLst>
      <p:ext uri="{BB962C8B-B14F-4D97-AF65-F5344CB8AC3E}">
        <p14:creationId xmlns:p14="http://schemas.microsoft.com/office/powerpoint/2010/main" val="16799251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a16="http://schemas.microsoft.com/office/drawing/2014/main"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91D76-C38F-71B7-6FDC-AA27B3FF3317}"/>
            </a:ext>
          </a:extLst>
        </p:cNvPr>
        <p:cNvGrpSpPr/>
        <p:nvPr/>
      </p:nvGrpSpPr>
      <p:grpSpPr>
        <a:xfrm>
          <a:off x="0" y="0"/>
          <a:ext cx="0" cy="0"/>
          <a:chOff x="0" y="0"/>
          <a:chExt cx="0" cy="0"/>
        </a:xfrm>
      </p:grpSpPr>
      <p:sp>
        <p:nvSpPr>
          <p:cNvPr id="12" name="RectangleLight" descr="Captura de pantalla de la diapositiva de Mejores prácticas para instructores dentro de esta presentación.">
            <a:extLst>
              <a:ext uri="{FF2B5EF4-FFF2-40B4-BE49-F238E27FC236}">
                <a16:creationId xmlns:a16="http://schemas.microsoft.com/office/drawing/2014/main" id="{43D28523-DEAC-30F4-649C-2746867E726E}"/>
              </a:ext>
            </a:extLst>
          </p:cNvPr>
          <p:cNvSpPr/>
          <p:nvPr>
            <p:custDataLst>
              <p:tags r:id="rId1"/>
            </p:custDataLst>
          </p:nvPr>
        </p:nvSpPr>
        <p:spPr bwMode="ltGray">
          <a:xfrm>
            <a:off x="0" y="-1"/>
            <a:ext cx="2835667" cy="6858001"/>
          </a:xfrm>
          <a:prstGeom prst="rect">
            <a:avLst/>
          </a:prstGeom>
          <a:solidFill>
            <a:schemeClr val="bg2"/>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rial" panose="020B0604020202020204" pitchFamily="34" charset="0"/>
              <a:ea typeface="+mn-ea"/>
              <a:cs typeface="+mn-cs"/>
            </a:endParaRPr>
          </a:p>
        </p:txBody>
      </p:sp>
      <p:pic>
        <p:nvPicPr>
          <p:cNvPr id="3" name="Picture 2">
            <a:extLst>
              <a:ext uri="{FF2B5EF4-FFF2-40B4-BE49-F238E27FC236}">
                <a16:creationId xmlns:a16="http://schemas.microsoft.com/office/drawing/2014/main" id="{2934743D-A88B-C967-A01B-62DC4A438FF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rot="10800000">
            <a:off x="123809" y="-1"/>
            <a:ext cx="1315094" cy="981837"/>
          </a:xfrm>
          <a:prstGeom prst="rect">
            <a:avLst/>
          </a:prstGeom>
        </p:spPr>
      </p:pic>
      <p:sp>
        <p:nvSpPr>
          <p:cNvPr id="6" name="Title 5">
            <a:extLst>
              <a:ext uri="{FF2B5EF4-FFF2-40B4-BE49-F238E27FC236}">
                <a16:creationId xmlns:a16="http://schemas.microsoft.com/office/drawing/2014/main" id="{7A344E67-D1D1-BB5E-090E-4332CA95DA4D}"/>
              </a:ext>
            </a:extLst>
          </p:cNvPr>
          <p:cNvSpPr>
            <a:spLocks noGrp="1"/>
          </p:cNvSpPr>
          <p:nvPr>
            <p:ph type="title"/>
          </p:nvPr>
        </p:nvSpPr>
        <p:spPr>
          <a:xfrm>
            <a:off x="235647" y="945449"/>
            <a:ext cx="2723828" cy="738664"/>
          </a:xfrm>
        </p:spPr>
        <p:txBody>
          <a:bodyPr/>
          <a:lstStyle/>
          <a:p>
            <a:r>
              <a:rPr lang="es" sz="2400" b="1" dirty="0">
                <a:cs typeface="Segoe UI"/>
              </a:rPr>
              <a:t>Resumen de la </a:t>
            </a:r>
            <a:br>
              <a:rPr lang="en-US" sz="2400" b="1" dirty="0">
                <a:cs typeface="Segoe UI"/>
              </a:rPr>
            </a:br>
            <a:r>
              <a:rPr lang="es" sz="2400" b="1" dirty="0">
                <a:cs typeface="Segoe UI"/>
              </a:rPr>
              <a:t>sesión de un vistazo</a:t>
            </a:r>
          </a:p>
        </p:txBody>
      </p:sp>
      <p:cxnSp>
        <p:nvCxnSpPr>
          <p:cNvPr id="7" name="Straight Connector 6">
            <a:extLst>
              <a:ext uri="{FF2B5EF4-FFF2-40B4-BE49-F238E27FC236}">
                <a16:creationId xmlns:a16="http://schemas.microsoft.com/office/drawing/2014/main" id="{8F887C4F-63DA-4AA6-A038-BF27F0749503}"/>
              </a:ext>
              <a:ext uri="{C183D7F6-B498-43B3-948B-1728B52AA6E4}">
                <adec:decorative xmlns:adec="http://schemas.microsoft.com/office/drawing/2017/decorative" val="1"/>
              </a:ext>
            </a:extLst>
          </p:cNvPr>
          <p:cNvCxnSpPr>
            <a:cxnSpLocks/>
          </p:cNvCxnSpPr>
          <p:nvPr/>
        </p:nvCxnSpPr>
        <p:spPr>
          <a:xfrm flipH="1">
            <a:off x="235647" y="1969688"/>
            <a:ext cx="2323274" cy="0"/>
          </a:xfrm>
          <a:prstGeom prst="line">
            <a:avLst/>
          </a:prstGeom>
          <a:noFill/>
          <a:ln w="12700">
            <a:solidFill>
              <a:srgbClr val="000000">
                <a:alpha val="2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5" name="TextBox 4">
            <a:extLst>
              <a:ext uri="{FF2B5EF4-FFF2-40B4-BE49-F238E27FC236}">
                <a16:creationId xmlns:a16="http://schemas.microsoft.com/office/drawing/2014/main" id="{D755CD61-ED00-DAB4-B80B-6FDCEB0A92EE}"/>
              </a:ext>
            </a:extLst>
          </p:cNvPr>
          <p:cNvSpPr txBox="1"/>
          <p:nvPr/>
        </p:nvSpPr>
        <p:spPr>
          <a:xfrm>
            <a:off x="235647" y="2098453"/>
            <a:ext cx="2600020" cy="3120598"/>
          </a:xfrm>
          <a:prstGeom prst="rect">
            <a:avLst/>
          </a:prstGeom>
        </p:spPr>
        <p:txBody>
          <a:bodyPr vert="horz" wrap="square" lIns="0" tIns="0" rIns="0" bIns="0" rtlCol="0" anchor="t" anchorCtr="0">
            <a:spAutoFit/>
          </a:bodyPr>
          <a:lstStyle>
            <a:defPPr>
              <a:defRPr lang="en-US"/>
            </a:defPPr>
            <a:lvl1pPr lvl="0" indent="0" defTabSz="1193860">
              <a:lnSpc>
                <a:spcPct val="110000"/>
              </a:lnSpc>
              <a:spcAft>
                <a:spcPts val="0"/>
              </a:spcAft>
              <a:buClr>
                <a:schemeClr val="tx2"/>
              </a:buClr>
              <a:defRPr sz="1400" b="0" spc="-13" baseline="0">
                <a:solidFill>
                  <a:schemeClr val="bg2"/>
                </a:solidFill>
              </a:defRPr>
            </a:lvl1pPr>
            <a:lvl2pPr marL="174930" lvl="1" indent="-174930" defTabSz="1218095" fontAlgn="base">
              <a:lnSpc>
                <a:spcPct val="110000"/>
              </a:lnSpc>
              <a:spcBef>
                <a:spcPct val="10000"/>
              </a:spcBef>
              <a:spcAft>
                <a:spcPts val="0"/>
              </a:spcAft>
              <a:buClr>
                <a:srgbClr val="051C2C"/>
              </a:buClr>
              <a:buSzPct val="125000"/>
              <a:buFont typeface="Arial" panose="020B0604020202020204" pitchFamily="34" charset="0"/>
              <a:buChar char="▪"/>
              <a:defRPr sz="1122" spc="-13" baseline="0">
                <a:solidFill>
                  <a:srgbClr val="000000"/>
                </a:solidFill>
                <a:latin typeface="Arial"/>
              </a:defRPr>
            </a:lvl2pPr>
            <a:lvl3pPr marL="515938" lvl="2" indent="-207963" defTabSz="1193860">
              <a:lnSpc>
                <a:spcPct val="110000"/>
              </a:lnSpc>
              <a:spcAft>
                <a:spcPts val="0"/>
              </a:spcAft>
              <a:buClr>
                <a:schemeClr val="bg2"/>
              </a:buClr>
              <a:buSzPct val="120000"/>
              <a:buFont typeface="Arial" panose="020B0604020202020204" pitchFamily="34" charset="0"/>
              <a:buChar char="–"/>
              <a:tabLst/>
              <a:defRPr sz="1400" spc="-13" baseline="0">
                <a:solidFill>
                  <a:schemeClr val="bg2"/>
                </a:solidFill>
              </a:defRPr>
            </a:lvl3pPr>
            <a:lvl4pPr marL="950913" lvl="3" indent="-258763" defTabSz="1193860">
              <a:lnSpc>
                <a:spcPct val="110000"/>
              </a:lnSpc>
              <a:spcAft>
                <a:spcPts val="0"/>
              </a:spcAft>
              <a:buClr>
                <a:schemeClr val="bg2"/>
              </a:buClr>
              <a:buSzPct val="120000"/>
              <a:buFont typeface=".LucidaGrandeUI" charset="0"/>
              <a:buChar char="▫"/>
              <a:tabLst/>
              <a:defRPr sz="1400" spc="-13" baseline="0">
                <a:solidFill>
                  <a:schemeClr val="bg2"/>
                </a:solidFill>
              </a:defRPr>
            </a:lvl4pPr>
            <a:lvl5pPr marL="1198563" lvl="4" indent="-258763" defTabSz="1193860">
              <a:lnSpc>
                <a:spcPct val="110000"/>
              </a:lnSpc>
              <a:spcAft>
                <a:spcPts val="0"/>
              </a:spcAft>
              <a:buClr>
                <a:schemeClr val="bg2"/>
              </a:buClr>
              <a:buSzPct val="100000"/>
              <a:buFont typeface=".AppleSystemUIFont" charset="-120"/>
              <a:buChar char="-"/>
              <a:tabLst/>
              <a:defRPr sz="1400" spc="-13" baseline="0">
                <a:solidFill>
                  <a:schemeClr val="bg2"/>
                </a:solidFill>
              </a:defRPr>
            </a:lvl5pPr>
            <a:lvl6pPr marL="999794" indent="-173575" defTabSz="1193860" fontAlgn="base">
              <a:spcBef>
                <a:spcPct val="0"/>
              </a:spcBef>
              <a:spcAft>
                <a:spcPct val="0"/>
              </a:spcAft>
              <a:buClr>
                <a:schemeClr val="tx2"/>
              </a:buClr>
              <a:buSzPct val="89000"/>
              <a:buFont typeface="Arial" charset="0"/>
              <a:buChar char="-"/>
              <a:defRPr sz="2133" baseline="0"/>
            </a:lvl6pPr>
            <a:lvl7pPr marL="999794" indent="-173575" defTabSz="1193860" fontAlgn="base">
              <a:spcBef>
                <a:spcPct val="0"/>
              </a:spcBef>
              <a:spcAft>
                <a:spcPct val="0"/>
              </a:spcAft>
              <a:buClr>
                <a:schemeClr val="tx2"/>
              </a:buClr>
              <a:buSzPct val="89000"/>
              <a:buFont typeface="Arial" charset="0"/>
              <a:buChar char="-"/>
              <a:defRPr sz="2133" baseline="0"/>
            </a:lvl7pPr>
            <a:lvl8pPr marL="999794" indent="-173575" defTabSz="1193860" fontAlgn="base">
              <a:spcBef>
                <a:spcPct val="0"/>
              </a:spcBef>
              <a:spcAft>
                <a:spcPct val="0"/>
              </a:spcAft>
              <a:buClr>
                <a:schemeClr val="tx2"/>
              </a:buClr>
              <a:buSzPct val="89000"/>
              <a:buFont typeface="Arial" charset="0"/>
              <a:buChar char="-"/>
              <a:defRPr sz="2133" baseline="0"/>
            </a:lvl8pPr>
            <a:lvl9pPr marL="999794" indent="-173575" defTabSz="1193860" fontAlgn="base">
              <a:spcBef>
                <a:spcPct val="0"/>
              </a:spcBef>
              <a:spcAft>
                <a:spcPct val="0"/>
              </a:spcAft>
              <a:buClr>
                <a:schemeClr val="tx2"/>
              </a:buClr>
              <a:buSzPct val="89000"/>
              <a:buFont typeface="Arial" charset="0"/>
              <a:buChar char="-"/>
              <a:defRPr sz="2133" baseline="0"/>
            </a:lvl9pPr>
          </a:lstStyle>
          <a:p>
            <a:pPr marL="0" marR="0" lvl="2" indent="0" algn="l" defTabSz="1218095" rtl="0" eaLnBrk="1" fontAlgn="base" latinLnBrk="0" hangingPunct="1">
              <a:lnSpc>
                <a:spcPct val="110000"/>
              </a:lnSpc>
              <a:spcBef>
                <a:spcPct val="10000"/>
              </a:spcBef>
              <a:spcAft>
                <a:spcPts val="600"/>
              </a:spcAft>
              <a:buClr>
                <a:srgbClr val="051C2C"/>
              </a:buClr>
              <a:buSzPct val="125000"/>
              <a:buFont typeface="Arial" panose="020B0604020202020204" pitchFamily="34" charset="0"/>
              <a:buNone/>
              <a:tabLst/>
              <a:defRPr/>
            </a:pPr>
            <a:r>
              <a:rPr kumimoji="0" lang="es" sz="1100" b="1" i="0" u="none" strike="noStrike" kern="1200" cap="none" spc="0" normalizeH="0" baseline="0" noProof="0" dirty="0">
                <a:ln>
                  <a:noFill/>
                </a:ln>
                <a:solidFill>
                  <a:schemeClr val="tx1"/>
                </a:solidFill>
                <a:effectLst/>
                <a:uLnTx/>
                <a:uFillTx/>
                <a:ea typeface="+mn-ea"/>
                <a:cs typeface="+mn-cs"/>
              </a:rPr>
              <a:t>Objetivos de aprendizaje</a:t>
            </a:r>
          </a:p>
          <a:p>
            <a:pPr marL="0" marR="0" lvl="2" indent="0" algn="l" defTabSz="1218095" rtl="0" eaLnBrk="1" fontAlgn="base" latinLnBrk="0" hangingPunct="1">
              <a:lnSpc>
                <a:spcPct val="110000"/>
              </a:lnSpc>
              <a:spcBef>
                <a:spcPct val="10000"/>
              </a:spcBef>
              <a:spcAft>
                <a:spcPts val="600"/>
              </a:spcAft>
              <a:buClr>
                <a:srgbClr val="051C2C"/>
              </a:buClr>
              <a:buSzPct val="125000"/>
              <a:buFont typeface="Arial" panose="020B0604020202020204" pitchFamily="34" charset="0"/>
              <a:buNone/>
              <a:tabLst/>
              <a:defRPr/>
            </a:pPr>
            <a:r>
              <a:rPr kumimoji="0" lang="es" sz="1100" b="0" i="0" u="none" strike="noStrike" kern="1200" cap="none" spc="0" normalizeH="0" baseline="0" noProof="0" dirty="0">
                <a:ln>
                  <a:noFill/>
                </a:ln>
                <a:solidFill>
                  <a:schemeClr val="tx1"/>
                </a:solidFill>
                <a:effectLst/>
                <a:uLnTx/>
                <a:uFillTx/>
                <a:ea typeface="+mn-ea"/>
                <a:cs typeface="+mn-cs"/>
              </a:rPr>
              <a:t>Al final de este curso, los alumnos serán capaces de:</a:t>
            </a:r>
            <a:endParaRPr kumimoji="0" lang="en-US" sz="1100" b="0" i="0" u="none" strike="noStrike" kern="1200" cap="none" spc="0" normalizeH="0" baseline="0" noProof="0" dirty="0">
              <a:ln>
                <a:noFill/>
              </a:ln>
              <a:solidFill>
                <a:schemeClr val="tx1"/>
              </a:solidFill>
              <a:effectLst/>
              <a:uLnTx/>
              <a:uFillTx/>
              <a:ea typeface="+mn-lt"/>
              <a:cs typeface="Segoe UI"/>
            </a:endParaRPr>
          </a:p>
          <a:p>
            <a:pPr marL="174625" marR="0" lvl="0" indent="-174625" algn="l" defTabSz="1193860" rtl="0" eaLnBrk="1" fontAlgn="auto" latinLnBrk="0" hangingPunct="1">
              <a:lnSpc>
                <a:spcPct val="107000"/>
              </a:lnSpc>
              <a:spcBef>
                <a:spcPts val="0"/>
              </a:spcBef>
              <a:spcAft>
                <a:spcPts val="600"/>
              </a:spcAft>
              <a:buClr>
                <a:srgbClr val="00599E"/>
              </a:buClr>
              <a:buSzTx/>
              <a:buFont typeface="Arial" panose="020B0604020202020204" pitchFamily="34" charset="0"/>
              <a:buChar char="•"/>
              <a:tabLst/>
              <a:defRPr/>
            </a:pPr>
            <a:r>
              <a:rPr kumimoji="0" lang="es" sz="1100" b="0" i="0" u="none" strike="noStrike" kern="1200" cap="none" spc="-13" normalizeH="0" baseline="0" noProof="0" dirty="0">
                <a:ln>
                  <a:noFill/>
                </a:ln>
                <a:solidFill>
                  <a:schemeClr val="tx1"/>
                </a:solidFill>
                <a:effectLst/>
                <a:uLnTx/>
                <a:uFillTx/>
                <a:ea typeface="Aptos" panose="020B0004020202020204" pitchFamily="34" charset="0"/>
                <a:cs typeface="Times New Roman" panose="02020603050405020304" pitchFamily="18" charset="0"/>
              </a:rPr>
              <a:t>Reconozca el potencial de la IA e identifique oportunidades interesantes para trabajar de forma más inteligente</a:t>
            </a:r>
            <a:endParaRPr lang="en-US" sz="1100" dirty="0">
              <a:solidFill>
                <a:schemeClr val="tx1"/>
              </a:solidFill>
              <a:ea typeface="Aptos" panose="020B0004020202020204" pitchFamily="34" charset="0"/>
              <a:cs typeface="Times New Roman" panose="02020603050405020304" pitchFamily="18" charset="0"/>
            </a:endParaRPr>
          </a:p>
          <a:p>
            <a:pPr marL="174625" marR="0" lvl="0" indent="-174625" algn="l" defTabSz="1193860" rtl="0" eaLnBrk="1" fontAlgn="auto" latinLnBrk="0" hangingPunct="1">
              <a:lnSpc>
                <a:spcPct val="107000"/>
              </a:lnSpc>
              <a:spcBef>
                <a:spcPts val="0"/>
              </a:spcBef>
              <a:spcAft>
                <a:spcPts val="600"/>
              </a:spcAft>
              <a:buClr>
                <a:srgbClr val="00599E"/>
              </a:buClr>
              <a:buSzTx/>
              <a:buFont typeface="Arial" panose="020B0604020202020204" pitchFamily="34" charset="0"/>
              <a:buChar char="•"/>
              <a:tabLst/>
              <a:defRPr/>
            </a:pPr>
            <a:r>
              <a:rPr kumimoji="0" lang="es" sz="1100" b="0" i="0" u="none" strike="noStrike" kern="1200" cap="none" spc="-13" normalizeH="0" baseline="0" noProof="0" dirty="0">
                <a:ln>
                  <a:noFill/>
                </a:ln>
                <a:solidFill>
                  <a:schemeClr val="tx1"/>
                </a:solidFill>
                <a:effectLst/>
                <a:uLnTx/>
                <a:uFillTx/>
                <a:ea typeface="Aptos" panose="020B0004020202020204" pitchFamily="34" charset="0"/>
                <a:cs typeface="Times New Roman" panose="02020603050405020304" pitchFamily="18" charset="0"/>
              </a:rPr>
              <a:t>Explique qué es la IA y comparta casos de uso sencillos del mundo real</a:t>
            </a:r>
          </a:p>
          <a:p>
            <a:pPr marL="174625" marR="0" lvl="0" indent="-174625" algn="l" defTabSz="1193860" rtl="0" eaLnBrk="1" fontAlgn="auto" latinLnBrk="0" hangingPunct="1">
              <a:lnSpc>
                <a:spcPct val="107000"/>
              </a:lnSpc>
              <a:spcBef>
                <a:spcPts val="0"/>
              </a:spcBef>
              <a:spcAft>
                <a:spcPts val="600"/>
              </a:spcAft>
              <a:buClr>
                <a:srgbClr val="00599E"/>
              </a:buClr>
              <a:buSzTx/>
              <a:buFont typeface="Arial" panose="020B0604020202020204" pitchFamily="34" charset="0"/>
              <a:buChar char="•"/>
              <a:tabLst/>
              <a:defRPr/>
            </a:pPr>
            <a:r>
              <a:rPr kumimoji="0" lang="es" sz="1100" b="0" i="0" u="none" strike="noStrike" kern="1200" cap="none" spc="-13" normalizeH="0" baseline="0" noProof="0" dirty="0">
                <a:ln>
                  <a:noFill/>
                </a:ln>
                <a:solidFill>
                  <a:schemeClr val="tx1"/>
                </a:solidFill>
                <a:effectLst/>
                <a:uLnTx/>
                <a:uFillTx/>
                <a:ea typeface="Aptos" panose="020B0004020202020204" pitchFamily="34" charset="0"/>
                <a:cs typeface="Times New Roman" panose="02020603050405020304" pitchFamily="18" charset="0"/>
              </a:rPr>
              <a:t>Identifique y aplique la IA para optimizar las tareas y minimizar los errores</a:t>
            </a:r>
          </a:p>
          <a:p>
            <a:pPr marL="174625" marR="0" lvl="0" indent="-174625" algn="l" defTabSz="1193860" rtl="0" eaLnBrk="1" fontAlgn="auto" latinLnBrk="0" hangingPunct="1">
              <a:lnSpc>
                <a:spcPct val="107000"/>
              </a:lnSpc>
              <a:spcBef>
                <a:spcPts val="0"/>
              </a:spcBef>
              <a:spcAft>
                <a:spcPts val="600"/>
              </a:spcAft>
              <a:buClr>
                <a:srgbClr val="00599E"/>
              </a:buClr>
              <a:buSzTx/>
              <a:buFont typeface="Arial" panose="020B0604020202020204" pitchFamily="34" charset="0"/>
              <a:buChar char="•"/>
              <a:tabLst/>
              <a:defRPr/>
            </a:pPr>
            <a:r>
              <a:rPr kumimoji="0" lang="es" sz="1100" b="0" i="0" u="none" strike="noStrike" kern="1200" cap="none" spc="-13" normalizeH="0" baseline="0" noProof="0" dirty="0">
                <a:ln>
                  <a:noFill/>
                </a:ln>
                <a:solidFill>
                  <a:schemeClr val="tx1"/>
                </a:solidFill>
                <a:effectLst/>
                <a:uLnTx/>
                <a:uFillTx/>
                <a:ea typeface="Aptos" panose="020B0004020202020204" pitchFamily="34" charset="0"/>
                <a:cs typeface="Times New Roman" panose="02020603050405020304" pitchFamily="18" charset="0"/>
              </a:rPr>
              <a:t>Redactar indicaciones básicas y planificar acciones pequeñas y responsables para integrar la IA en su trabajo.</a:t>
            </a:r>
            <a:endParaRPr kumimoji="0" lang="en-US" sz="1100" b="0" i="0" u="none" strike="noStrike" kern="1200" cap="none" spc="0" normalizeH="0" baseline="0" noProof="0" dirty="0">
              <a:ln>
                <a:noFill/>
              </a:ln>
              <a:solidFill>
                <a:schemeClr val="tx1"/>
              </a:solidFill>
              <a:effectLst/>
              <a:uLnTx/>
              <a:uFillTx/>
              <a:ea typeface="+mn-lt"/>
              <a:cs typeface="Segoe UI"/>
            </a:endParaRPr>
          </a:p>
        </p:txBody>
      </p:sp>
      <p:sp>
        <p:nvSpPr>
          <p:cNvPr id="8" name="TextBox 7">
            <a:extLst>
              <a:ext uri="{FF2B5EF4-FFF2-40B4-BE49-F238E27FC236}">
                <a16:creationId xmlns:a16="http://schemas.microsoft.com/office/drawing/2014/main" id="{2BC894FA-AE00-200E-314C-CE3D03EBAA09}"/>
              </a:ext>
            </a:extLst>
          </p:cNvPr>
          <p:cNvSpPr txBox="1"/>
          <p:nvPr/>
        </p:nvSpPr>
        <p:spPr>
          <a:xfrm>
            <a:off x="235647" y="5219051"/>
            <a:ext cx="2323274" cy="1309397"/>
          </a:xfrm>
          <a:prstGeom prst="rect">
            <a:avLst/>
          </a:prstGeom>
        </p:spPr>
        <p:txBody>
          <a:bodyPr vert="horz" wrap="square" lIns="0" tIns="0" rIns="0" bIns="0" rtlCol="0" anchor="t" anchorCtr="0">
            <a:spAutoFit/>
          </a:bodyPr>
          <a:lstStyle>
            <a:defPPr>
              <a:defRPr lang="en-US"/>
            </a:defPPr>
            <a:lvl1pPr lvl="0" indent="0" defTabSz="1193860">
              <a:lnSpc>
                <a:spcPct val="110000"/>
              </a:lnSpc>
              <a:spcAft>
                <a:spcPts val="0"/>
              </a:spcAft>
              <a:buClr>
                <a:schemeClr val="tx2"/>
              </a:buClr>
              <a:defRPr sz="1400" b="0" spc="-13" baseline="0">
                <a:solidFill>
                  <a:schemeClr val="bg2"/>
                </a:solidFill>
              </a:defRPr>
            </a:lvl1pPr>
            <a:lvl2pPr marL="174930" lvl="1" indent="-174930" defTabSz="1218095" fontAlgn="base">
              <a:lnSpc>
                <a:spcPct val="110000"/>
              </a:lnSpc>
              <a:spcBef>
                <a:spcPct val="10000"/>
              </a:spcBef>
              <a:spcAft>
                <a:spcPts val="0"/>
              </a:spcAft>
              <a:buClr>
                <a:srgbClr val="051C2C"/>
              </a:buClr>
              <a:buSzPct val="125000"/>
              <a:buFont typeface="Arial" panose="020B0604020202020204" pitchFamily="34" charset="0"/>
              <a:buChar char="▪"/>
              <a:defRPr sz="1122" spc="-13" baseline="0">
                <a:solidFill>
                  <a:srgbClr val="000000"/>
                </a:solidFill>
                <a:latin typeface="Arial"/>
              </a:defRPr>
            </a:lvl2pPr>
            <a:lvl3pPr marL="515938" lvl="2" indent="-207963" defTabSz="1193860">
              <a:lnSpc>
                <a:spcPct val="110000"/>
              </a:lnSpc>
              <a:spcAft>
                <a:spcPts val="0"/>
              </a:spcAft>
              <a:buClr>
                <a:schemeClr val="bg2"/>
              </a:buClr>
              <a:buSzPct val="120000"/>
              <a:buFont typeface="Arial" panose="020B0604020202020204" pitchFamily="34" charset="0"/>
              <a:buChar char="–"/>
              <a:tabLst/>
              <a:defRPr sz="1400" spc="-13" baseline="0">
                <a:solidFill>
                  <a:schemeClr val="bg2"/>
                </a:solidFill>
              </a:defRPr>
            </a:lvl3pPr>
            <a:lvl4pPr marL="950913" lvl="3" indent="-258763" defTabSz="1193860">
              <a:lnSpc>
                <a:spcPct val="110000"/>
              </a:lnSpc>
              <a:spcAft>
                <a:spcPts val="0"/>
              </a:spcAft>
              <a:buClr>
                <a:schemeClr val="bg2"/>
              </a:buClr>
              <a:buSzPct val="120000"/>
              <a:buFont typeface=".LucidaGrandeUI" charset="0"/>
              <a:buChar char="▫"/>
              <a:tabLst/>
              <a:defRPr sz="1400" spc="-13" baseline="0">
                <a:solidFill>
                  <a:schemeClr val="bg2"/>
                </a:solidFill>
              </a:defRPr>
            </a:lvl4pPr>
            <a:lvl5pPr marL="1198563" lvl="4" indent="-258763" defTabSz="1193860">
              <a:lnSpc>
                <a:spcPct val="110000"/>
              </a:lnSpc>
              <a:spcAft>
                <a:spcPts val="0"/>
              </a:spcAft>
              <a:buClr>
                <a:schemeClr val="bg2"/>
              </a:buClr>
              <a:buSzPct val="100000"/>
              <a:buFont typeface=".AppleSystemUIFont" charset="-120"/>
              <a:buChar char="-"/>
              <a:tabLst/>
              <a:defRPr sz="1400" spc="-13" baseline="0">
                <a:solidFill>
                  <a:schemeClr val="bg2"/>
                </a:solidFill>
              </a:defRPr>
            </a:lvl5pPr>
            <a:lvl6pPr marL="999794" indent="-173575" defTabSz="1193860" fontAlgn="base">
              <a:spcBef>
                <a:spcPct val="0"/>
              </a:spcBef>
              <a:spcAft>
                <a:spcPct val="0"/>
              </a:spcAft>
              <a:buClr>
                <a:schemeClr val="tx2"/>
              </a:buClr>
              <a:buSzPct val="89000"/>
              <a:buFont typeface="Arial" charset="0"/>
              <a:buChar char="-"/>
              <a:defRPr sz="2133" baseline="0"/>
            </a:lvl6pPr>
            <a:lvl7pPr marL="999794" indent="-173575" defTabSz="1193860" fontAlgn="base">
              <a:spcBef>
                <a:spcPct val="0"/>
              </a:spcBef>
              <a:spcAft>
                <a:spcPct val="0"/>
              </a:spcAft>
              <a:buClr>
                <a:schemeClr val="tx2"/>
              </a:buClr>
              <a:buSzPct val="89000"/>
              <a:buFont typeface="Arial" charset="0"/>
              <a:buChar char="-"/>
              <a:defRPr sz="2133" baseline="0"/>
            </a:lvl7pPr>
            <a:lvl8pPr marL="999794" indent="-173575" defTabSz="1193860" fontAlgn="base">
              <a:spcBef>
                <a:spcPct val="0"/>
              </a:spcBef>
              <a:spcAft>
                <a:spcPct val="0"/>
              </a:spcAft>
              <a:buClr>
                <a:schemeClr val="tx2"/>
              </a:buClr>
              <a:buSzPct val="89000"/>
              <a:buFont typeface="Arial" charset="0"/>
              <a:buChar char="-"/>
              <a:defRPr sz="2133" baseline="0"/>
            </a:lvl8pPr>
            <a:lvl9pPr marL="999794" indent="-173575" defTabSz="1193860" fontAlgn="base">
              <a:spcBef>
                <a:spcPct val="0"/>
              </a:spcBef>
              <a:spcAft>
                <a:spcPct val="0"/>
              </a:spcAft>
              <a:buClr>
                <a:schemeClr val="tx2"/>
              </a:buClr>
              <a:buSzPct val="89000"/>
              <a:buFont typeface="Arial" charset="0"/>
              <a:buChar char="-"/>
              <a:defRPr sz="2133" baseline="0"/>
            </a:lvl9pPr>
          </a:lstStyle>
          <a:p>
            <a:pPr marL="0" marR="0" lvl="2" indent="0" algn="l" defTabSz="1218095" rtl="0" eaLnBrk="1" fontAlgn="base" latinLnBrk="0" hangingPunct="1">
              <a:lnSpc>
                <a:spcPct val="110000"/>
              </a:lnSpc>
              <a:spcBef>
                <a:spcPct val="10000"/>
              </a:spcBef>
              <a:spcAft>
                <a:spcPts val="600"/>
              </a:spcAft>
              <a:buClr>
                <a:srgbClr val="051C2C"/>
              </a:buClr>
              <a:buSzPct val="125000"/>
              <a:buFont typeface="Arial" panose="020B0604020202020204" pitchFamily="34" charset="0"/>
              <a:buNone/>
              <a:tabLst/>
              <a:defRPr/>
            </a:pPr>
            <a:r>
              <a:rPr kumimoji="0" lang="es" sz="1100" b="1" i="0" u="none" strike="noStrike" kern="1200" cap="none" spc="0" normalizeH="0" baseline="0" noProof="0" dirty="0">
                <a:ln>
                  <a:noFill/>
                </a:ln>
                <a:solidFill>
                  <a:schemeClr val="tx1"/>
                </a:solidFill>
                <a:effectLst/>
                <a:uLnTx/>
                <a:uFillTx/>
                <a:ea typeface="+mn-ea"/>
                <a:cs typeface="+mn-cs"/>
              </a:rPr>
              <a:t>Materiales y equipos de aprendizaje</a:t>
            </a:r>
          </a:p>
          <a:p>
            <a:pPr marL="174625" marR="0" lvl="0" indent="-174625" algn="l" defTabSz="1193860" rtl="0" eaLnBrk="1" fontAlgn="auto" latinLnBrk="0" hangingPunct="1">
              <a:lnSpc>
                <a:spcPct val="107000"/>
              </a:lnSpc>
              <a:spcBef>
                <a:spcPts val="0"/>
              </a:spcBef>
              <a:spcAft>
                <a:spcPts val="600"/>
              </a:spcAft>
              <a:buClr>
                <a:srgbClr val="00599E"/>
              </a:buClr>
              <a:buSzTx/>
              <a:buFont typeface="Arial" panose="020B0604020202020204" pitchFamily="34" charset="0"/>
              <a:buChar char="•"/>
              <a:tabLst/>
              <a:defRPr/>
            </a:pPr>
            <a:r>
              <a:rPr kumimoji="0" lang="es" sz="1100" b="0" i="0" u="none" strike="noStrike" kern="1200" cap="none" spc="-13" normalizeH="0" baseline="0" noProof="0" dirty="0">
                <a:ln>
                  <a:noFill/>
                </a:ln>
                <a:solidFill>
                  <a:schemeClr val="tx1"/>
                </a:solidFill>
                <a:effectLst/>
                <a:uLnTx/>
                <a:uFillTx/>
                <a:ea typeface="Aptos" panose="020B0004020202020204" pitchFamily="34" charset="0"/>
                <a:cs typeface="Times New Roman" panose="02020603050405020304" pitchFamily="18" charset="0"/>
              </a:rPr>
              <a:t>Diapositivas de la sesión</a:t>
            </a:r>
          </a:p>
          <a:p>
            <a:pPr marL="174625" marR="0" lvl="0" indent="-174625" algn="l" defTabSz="1193860" rtl="0" eaLnBrk="1" fontAlgn="auto" latinLnBrk="0" hangingPunct="1">
              <a:lnSpc>
                <a:spcPct val="107000"/>
              </a:lnSpc>
              <a:spcBef>
                <a:spcPts val="0"/>
              </a:spcBef>
              <a:spcAft>
                <a:spcPts val="600"/>
              </a:spcAft>
              <a:buClr>
                <a:srgbClr val="00599E"/>
              </a:buClr>
              <a:buSzTx/>
              <a:buFont typeface="Arial" panose="020B0604020202020204" pitchFamily="34" charset="0"/>
              <a:buChar char="•"/>
              <a:tabLst/>
              <a:defRPr/>
            </a:pPr>
            <a:r>
              <a:rPr lang="es" sz="1100" dirty="0">
                <a:solidFill>
                  <a:schemeClr val="tx1"/>
                </a:solidFill>
                <a:ea typeface="+mn-lt"/>
                <a:cs typeface="Times New Roman" panose="02020603050405020304" pitchFamily="18" charset="0"/>
              </a:rPr>
              <a:t>Instructores: 1 Laptop + pantalla para mostrar diapositivas</a:t>
            </a:r>
          </a:p>
          <a:p>
            <a:pPr marL="174625" marR="0" lvl="0" indent="-174625" algn="l" defTabSz="1193860" rtl="0" eaLnBrk="1" fontAlgn="auto" latinLnBrk="0" hangingPunct="1">
              <a:lnSpc>
                <a:spcPct val="107000"/>
              </a:lnSpc>
              <a:spcBef>
                <a:spcPts val="0"/>
              </a:spcBef>
              <a:spcAft>
                <a:spcPts val="600"/>
              </a:spcAft>
              <a:buClr>
                <a:srgbClr val="00599E"/>
              </a:buClr>
              <a:buSzTx/>
              <a:buFont typeface="Arial" panose="020B0604020202020204" pitchFamily="34" charset="0"/>
              <a:buChar char="•"/>
              <a:tabLst/>
              <a:defRPr/>
            </a:pPr>
            <a:r>
              <a:rPr kumimoji="0" lang="es" sz="1100" b="0" i="0" u="none" strike="noStrike" kern="1200" cap="none" spc="0" normalizeH="0" baseline="0" noProof="0" dirty="0">
                <a:ln>
                  <a:noFill/>
                </a:ln>
                <a:solidFill>
                  <a:schemeClr val="tx1"/>
                </a:solidFill>
                <a:effectLst/>
                <a:uLnTx/>
                <a:uFillTx/>
                <a:ea typeface="+mn-lt"/>
                <a:cs typeface="Times New Roman" panose="02020603050405020304" pitchFamily="18" charset="0"/>
              </a:rPr>
              <a:t>Alumnos: Teléfono móvil o portátil para participar en el mini ejercicio</a:t>
            </a:r>
            <a:endParaRPr kumimoji="0" lang="en-US" sz="1100" b="0" i="0" u="none" strike="noStrike" kern="1200" cap="none" spc="0" normalizeH="0" baseline="0" noProof="0" dirty="0">
              <a:ln>
                <a:noFill/>
              </a:ln>
              <a:solidFill>
                <a:schemeClr val="tx1"/>
              </a:solidFill>
              <a:effectLst/>
              <a:uLnTx/>
              <a:uFillTx/>
              <a:ea typeface="+mn-lt"/>
              <a:cs typeface="Segoe UI"/>
            </a:endParaRPr>
          </a:p>
        </p:txBody>
      </p:sp>
      <p:graphicFrame>
        <p:nvGraphicFramePr>
          <p:cNvPr id="11" name="Table 10">
            <a:extLst>
              <a:ext uri="{FF2B5EF4-FFF2-40B4-BE49-F238E27FC236}">
                <a16:creationId xmlns:a16="http://schemas.microsoft.com/office/drawing/2014/main" id="{30ED4302-5781-5CA3-2B98-DF430322B583}"/>
              </a:ext>
            </a:extLst>
          </p:cNvPr>
          <p:cNvGraphicFramePr>
            <a:graphicFrameLocks noGrp="1"/>
          </p:cNvGraphicFramePr>
          <p:nvPr>
            <p:extLst>
              <p:ext uri="{D42A27DB-BD31-4B8C-83A1-F6EECF244321}">
                <p14:modId xmlns:p14="http://schemas.microsoft.com/office/powerpoint/2010/main" val="3635663373"/>
              </p:ext>
            </p:extLst>
          </p:nvPr>
        </p:nvGraphicFramePr>
        <p:xfrm>
          <a:off x="3161675" y="187363"/>
          <a:ext cx="8794678" cy="7642860"/>
        </p:xfrm>
        <a:graphic>
          <a:graphicData uri="http://schemas.openxmlformats.org/drawingml/2006/table">
            <a:tbl>
              <a:tblPr firstRow="1"/>
              <a:tblGrid>
                <a:gridCol w="863450">
                  <a:extLst>
                    <a:ext uri="{9D8B030D-6E8A-4147-A177-3AD203B41FA5}">
                      <a16:colId xmlns:a16="http://schemas.microsoft.com/office/drawing/2014/main" val="2306593766"/>
                    </a:ext>
                  </a:extLst>
                </a:gridCol>
                <a:gridCol w="6298297">
                  <a:extLst>
                    <a:ext uri="{9D8B030D-6E8A-4147-A177-3AD203B41FA5}">
                      <a16:colId xmlns:a16="http://schemas.microsoft.com/office/drawing/2014/main" val="1596753419"/>
                    </a:ext>
                  </a:extLst>
                </a:gridCol>
                <a:gridCol w="1632931">
                  <a:extLst>
                    <a:ext uri="{9D8B030D-6E8A-4147-A177-3AD203B41FA5}">
                      <a16:colId xmlns:a16="http://schemas.microsoft.com/office/drawing/2014/main" val="2795577158"/>
                    </a:ext>
                  </a:extLst>
                </a:gridCol>
              </a:tblGrid>
              <a:tr h="262091">
                <a:tc>
                  <a:txBody>
                    <a:bodyPr/>
                    <a:lstStyle/>
                    <a:p>
                      <a:pPr algn="ctr" rtl="0"/>
                      <a:r>
                        <a:rPr lang="es" sz="1100" b="1" dirty="0">
                          <a:solidFill>
                            <a:schemeClr val="bg1"/>
                          </a:solidFill>
                          <a:effectLst/>
                          <a:latin typeface="+mn-lt"/>
                        </a:rPr>
                        <a:t>Hora estimada</a:t>
                      </a:r>
                    </a:p>
                  </a:txBody>
                  <a:tcPr marL="45720" marR="45720"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rtl="0"/>
                      <a:r>
                        <a:rPr lang="es" sz="1100" b="1" dirty="0">
                          <a:solidFill>
                            <a:schemeClr val="bg1"/>
                          </a:solidFill>
                          <a:effectLst/>
                          <a:latin typeface="+mn-lt"/>
                        </a:rPr>
                        <a:t>Sección: Temas y actividades clave</a:t>
                      </a:r>
                    </a:p>
                  </a:txBody>
                  <a:tcPr marL="45720" marR="45720"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rtl="0"/>
                      <a:r>
                        <a:rPr lang="es" sz="1100" b="1" dirty="0">
                          <a:solidFill>
                            <a:schemeClr val="bg1"/>
                          </a:solidFill>
                          <a:effectLst/>
                          <a:latin typeface="+mn-lt"/>
                        </a:rPr>
                        <a:t>Notas para la planificación</a:t>
                      </a:r>
                    </a:p>
                  </a:txBody>
                  <a:tcPr marL="45720" marR="45720"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936969849"/>
                  </a:ext>
                </a:extLst>
              </a:tr>
              <a:tr h="1223136">
                <a:tc>
                  <a:txBody>
                    <a:bodyPr/>
                    <a:lstStyle/>
                    <a:p>
                      <a:pPr marL="465138" lvl="1" indent="-403225" algn="l" rtl="0"/>
                      <a:r>
                        <a:rPr lang="es" sz="1100" b="1" dirty="0">
                          <a:effectLst/>
                          <a:latin typeface="+mn-lt"/>
                        </a:rPr>
                        <a:t>7 minutos </a:t>
                      </a:r>
                    </a:p>
                  </a:txBody>
                  <a:tcPr marL="45720" marR="4572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300"/>
                        </a:spcAft>
                        <a:buClrTx/>
                        <a:buSzTx/>
                        <a:buFont typeface="Arial" panose="020B0604020202020204" pitchFamily="34" charset="0"/>
                        <a:buNone/>
                        <a:tabLst/>
                        <a:defRPr/>
                      </a:pPr>
                      <a:r>
                        <a:rPr lang="es" sz="1100" b="1" dirty="0">
                          <a:solidFill>
                            <a:srgbClr val="0070C0"/>
                          </a:solidFill>
                          <a:effectLst/>
                          <a:latin typeface="+mn-lt"/>
                        </a:rPr>
                        <a:t>1: Da la bienvenida y desbloquea tu mentalidad de IA</a:t>
                      </a:r>
                      <a:endParaRPr lang="en-US" sz="1100" dirty="0">
                        <a:solidFill>
                          <a:srgbClr val="0070C0"/>
                        </a:solidFill>
                        <a:effectLst/>
                        <a:latin typeface="+mn-lt"/>
                      </a:endParaRPr>
                    </a:p>
                    <a:p>
                      <a:pPr marL="171450" indent="-171450" algn="l" rtl="0">
                        <a:spcAft>
                          <a:spcPts val="300"/>
                        </a:spcAft>
                        <a:buFont typeface="Arial" panose="020B0604020202020204" pitchFamily="34" charset="0"/>
                        <a:buChar char="•"/>
                      </a:pPr>
                      <a:r>
                        <a:rPr lang="es" sz="1100" dirty="0">
                          <a:effectLst/>
                          <a:latin typeface="+mn-lt"/>
                        </a:rPr>
                        <a:t>Introducción y </a:t>
                      </a:r>
                      <a:r>
                        <a:rPr lang="es" sz="1100" b="1" dirty="0">
                          <a:effectLst/>
                          <a:latin typeface="+mn-lt"/>
                        </a:rPr>
                        <a:t>limpieza</a:t>
                      </a:r>
                      <a:r>
                        <a:rPr lang="es" sz="1100" dirty="0">
                          <a:effectLst/>
                          <a:latin typeface="+mn-lt"/>
                        </a:rPr>
                        <a:t>: Regístrese para el desafío GWR, abra Copilot y prepárese para las actividades prácticas</a:t>
                      </a:r>
                    </a:p>
                    <a:p>
                      <a:pPr marL="171450" indent="-171450" algn="l" rtl="0">
                        <a:spcAft>
                          <a:spcPts val="300"/>
                        </a:spcAft>
                        <a:buFont typeface="Arial" panose="020B0604020202020204" pitchFamily="34" charset="0"/>
                        <a:buChar char="•"/>
                      </a:pPr>
                      <a:r>
                        <a:rPr lang="es" sz="1100" b="1" dirty="0">
                          <a:effectLst/>
                          <a:latin typeface="+mn-lt"/>
                        </a:rPr>
                        <a:t>Rompehielos: comparte tu ubicación y un adjetivo sobre la IA en el chat</a:t>
                      </a:r>
                    </a:p>
                    <a:p>
                      <a:pPr marL="171450" indent="-171450" algn="l" rtl="0">
                        <a:spcAft>
                          <a:spcPts val="300"/>
                        </a:spcAft>
                        <a:buFont typeface="Arial" panose="020B0604020202020204" pitchFamily="34" charset="0"/>
                        <a:buChar char="•"/>
                      </a:pPr>
                      <a:r>
                        <a:rPr lang="es" sz="1100" dirty="0">
                          <a:effectLst/>
                          <a:latin typeface="+mn-lt"/>
                        </a:rPr>
                        <a:t>Reformulando la pregunta para cambiar nuestra mentalidad: ¿Qué harías con dos horas extra a la semana?</a:t>
                      </a:r>
                    </a:p>
                    <a:p>
                      <a:pPr marL="171450" indent="-171450" algn="l" rtl="0">
                        <a:spcAft>
                          <a:spcPts val="300"/>
                        </a:spcAft>
                        <a:buFont typeface="Arial" panose="020B0604020202020204" pitchFamily="34" charset="0"/>
                        <a:buChar char="•"/>
                      </a:pPr>
                      <a:r>
                        <a:rPr lang="es" sz="1100" dirty="0">
                          <a:effectLst/>
                          <a:latin typeface="+mn-lt"/>
                        </a:rPr>
                        <a:t>Objetivo de la sesión: Identificar una pequeña forma en que la IA puede mejorar su trabajo hoy ("AI Kickstarter")</a:t>
                      </a:r>
                    </a:p>
                  </a:txBody>
                  <a:tcPr marL="45720" marR="4572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algn="l" rtl="0">
                        <a:spcAft>
                          <a:spcPts val="300"/>
                        </a:spcAft>
                        <a:buFont typeface="Arial" panose="020B0604020202020204" pitchFamily="34" charset="0"/>
                        <a:buChar char="•"/>
                      </a:pPr>
                      <a:r>
                        <a:rPr lang="es" sz="1100" dirty="0">
                          <a:effectLst/>
                          <a:latin typeface="+mn-lt"/>
                        </a:rPr>
                        <a:t>Para la entrega en persona, el rompehielos se puede adaptar para escribir adjetivos en notas adhesivas para una actividad de rotafolio.</a:t>
                      </a:r>
                    </a:p>
                  </a:txBody>
                  <a:tcPr marL="45720" marR="4572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7827810"/>
                  </a:ext>
                </a:extLst>
              </a:tr>
              <a:tr h="1056071">
                <a:tc>
                  <a:txBody>
                    <a:bodyPr/>
                    <a:lstStyle/>
                    <a:p>
                      <a:pPr marL="465138" lvl="1" indent="-403225" algn="l" rtl="0"/>
                      <a:r>
                        <a:rPr lang="es" sz="1100" b="1" dirty="0">
                          <a:effectLst/>
                          <a:latin typeface="+mn-lt"/>
                        </a:rPr>
                        <a:t>6 minutos</a:t>
                      </a:r>
                    </a:p>
                  </a:txBody>
                  <a:tcPr marL="45720" marR="4572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300"/>
                        </a:spcAft>
                        <a:buClrTx/>
                        <a:buSzTx/>
                        <a:buFont typeface="Arial" panose="020B0604020202020204" pitchFamily="34" charset="0"/>
                        <a:buNone/>
                        <a:tabLst/>
                        <a:defRPr/>
                      </a:pPr>
                      <a:r>
                        <a:rPr lang="es" sz="1100" b="1" dirty="0">
                          <a:solidFill>
                            <a:srgbClr val="0070C0"/>
                          </a:solidFill>
                          <a:effectLst/>
                          <a:latin typeface="+mn-lt"/>
                        </a:rPr>
                        <a:t>2: Conoce a tu compañero de trabajo de IA: cómo puede ayudarte la IA</a:t>
                      </a:r>
                      <a:endParaRPr lang="en-US" sz="1100" dirty="0">
                        <a:solidFill>
                          <a:srgbClr val="0070C0"/>
                        </a:solidFill>
                        <a:effectLst/>
                        <a:latin typeface="+mn-lt"/>
                      </a:endParaRPr>
                    </a:p>
                    <a:p>
                      <a:pPr marL="171450" indent="-171450" algn="l" rtl="0">
                        <a:spcAft>
                          <a:spcPts val="300"/>
                        </a:spcAft>
                        <a:buFont typeface="Arial" panose="020B0604020202020204" pitchFamily="34" charset="0"/>
                        <a:buChar char="•"/>
                      </a:pPr>
                      <a:r>
                        <a:rPr lang="es" sz="1100" b="1" dirty="0">
                          <a:effectLst/>
                          <a:latin typeface="+mn-lt"/>
                        </a:rPr>
                        <a:t>¿Qué es la IA y la IA generativa? </a:t>
                      </a:r>
                      <a:r>
                        <a:rPr lang="es" sz="1100" dirty="0">
                          <a:effectLst/>
                          <a:latin typeface="+mn-lt"/>
                        </a:rPr>
                        <a:t>Explicación sencilla y beneficios principales</a:t>
                      </a:r>
                    </a:p>
                    <a:p>
                      <a:pPr marL="171450" indent="-171450" algn="l" rtl="0">
                        <a:spcAft>
                          <a:spcPts val="300"/>
                        </a:spcAft>
                        <a:buFont typeface="Arial" panose="020B0604020202020204" pitchFamily="34" charset="0"/>
                        <a:buChar char="•"/>
                      </a:pPr>
                      <a:r>
                        <a:rPr lang="es" sz="1100" b="1" dirty="0">
                          <a:effectLst/>
                          <a:latin typeface="+mn-lt"/>
                        </a:rPr>
                        <a:t>Por qué la IA es importante ahora: </a:t>
                      </a:r>
                      <a:r>
                        <a:rPr lang="es" sz="1100" dirty="0">
                          <a:effectLst/>
                          <a:latin typeface="+mn-lt"/>
                        </a:rPr>
                        <a:t>el trabajo es cada vez más rápido y la IA nos ayuda a mantenernos al día</a:t>
                      </a:r>
                    </a:p>
                    <a:p>
                      <a:pPr marL="171450" indent="-171450" algn="l" rtl="0">
                        <a:spcAft>
                          <a:spcPts val="300"/>
                        </a:spcAft>
                        <a:buFont typeface="Arial" panose="020B0604020202020204" pitchFamily="34" charset="0"/>
                        <a:buChar char="•"/>
                      </a:pPr>
                      <a:r>
                        <a:rPr lang="es" sz="1100" b="1" dirty="0">
                          <a:effectLst/>
                          <a:latin typeface="+mn-lt"/>
                        </a:rPr>
                        <a:t>Casos de uso comunes </a:t>
                      </a:r>
                      <a:r>
                        <a:rPr lang="es" sz="1100" dirty="0">
                          <a:effectLst/>
                          <a:latin typeface="+mn-lt"/>
                        </a:rPr>
                        <a:t>de IA en todas las funciones e industrias: desde la redacción de correos electrónicos hasta la creación de un servicio de atención al cliente impulsado por IA</a:t>
                      </a:r>
                    </a:p>
                  </a:txBody>
                  <a:tcPr marL="45720" marR="4572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algn="l" rtl="0">
                        <a:spcAft>
                          <a:spcPts val="300"/>
                        </a:spcAft>
                        <a:buFont typeface="Arial" panose="020B0604020202020204" pitchFamily="34" charset="0"/>
                        <a:buChar char="•"/>
                      </a:pPr>
                      <a:endParaRPr lang="en-US" sz="1100" dirty="0">
                        <a:effectLst/>
                        <a:latin typeface="+mn-lt"/>
                      </a:endParaRPr>
                    </a:p>
                  </a:txBody>
                  <a:tcPr marL="45720" marR="4572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9442375"/>
                  </a:ext>
                </a:extLst>
              </a:tr>
              <a:tr h="1200688">
                <a:tc>
                  <a:txBody>
                    <a:bodyPr/>
                    <a:lstStyle/>
                    <a:p>
                      <a:pPr marL="465138" lvl="1" indent="-403225" algn="l" rtl="0"/>
                      <a:r>
                        <a:rPr lang="es" sz="1100" b="1" dirty="0">
                          <a:effectLst/>
                          <a:latin typeface="+mn-lt"/>
                        </a:rPr>
                        <a:t>15minutos</a:t>
                      </a:r>
                    </a:p>
                  </a:txBody>
                  <a:tcPr marL="45720" marR="4572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l" defTabSz="932742" rtl="0" eaLnBrk="1" latinLnBrk="0" hangingPunct="1">
                        <a:spcAft>
                          <a:spcPts val="300"/>
                        </a:spcAft>
                        <a:buFont typeface="Arial" panose="020B0604020202020204" pitchFamily="34" charset="0"/>
                        <a:buNone/>
                      </a:pPr>
                      <a:r>
                        <a:rPr lang="es" sz="1100" b="1" kern="1200" dirty="0">
                          <a:solidFill>
                            <a:srgbClr val="0070C0"/>
                          </a:solidFill>
                          <a:effectLst/>
                          <a:latin typeface="+mn-lt"/>
                          <a:ea typeface="+mn-ea"/>
                          <a:cs typeface="+mn-cs"/>
                        </a:rPr>
                        <a:t>3: Resuelva problemas de trabajo de la vida real con IA </a:t>
                      </a:r>
                      <a:r>
                        <a:rPr lang="es" sz="1100" b="1" kern="1200" dirty="0">
                          <a:solidFill>
                            <a:schemeClr val="tx1"/>
                          </a:solidFill>
                          <a:effectLst/>
                          <a:latin typeface="+mn-lt"/>
                          <a:ea typeface="+mn-ea"/>
                          <a:cs typeface="+mn-cs"/>
                        </a:rPr>
                        <a:t>- Descubra su tarea de Kickstarter con IA</a:t>
                      </a:r>
                    </a:p>
                    <a:p>
                      <a:pPr marL="171450" indent="-171450" algn="l" defTabSz="932742" rtl="0" eaLnBrk="1" latinLnBrk="0" hangingPunct="1">
                        <a:spcAft>
                          <a:spcPts val="300"/>
                        </a:spcAft>
                        <a:buFont typeface="Arial" panose="020B0604020202020204" pitchFamily="34" charset="0"/>
                        <a:buChar char="•"/>
                      </a:pPr>
                      <a:r>
                        <a:rPr lang="es" sz="1100" kern="1200" dirty="0">
                          <a:solidFill>
                            <a:schemeClr val="tx1"/>
                          </a:solidFill>
                          <a:effectLst/>
                          <a:latin typeface="+mn-lt"/>
                          <a:ea typeface="+mn-ea"/>
                          <a:cs typeface="+mn-cs"/>
                        </a:rPr>
                        <a:t>Ejemplos de casos: </a:t>
                      </a:r>
                      <a:r>
                        <a:rPr lang="es" sz="1100" b="1" kern="1200" dirty="0">
                          <a:solidFill>
                            <a:schemeClr val="tx1"/>
                          </a:solidFill>
                          <a:effectLst/>
                          <a:latin typeface="+mn-lt"/>
                          <a:ea typeface="+mn-ea"/>
                          <a:cs typeface="+mn-cs"/>
                        </a:rPr>
                        <a:t>Cómo las empresas están transformando su negocio con IA + historias de impacto</a:t>
                      </a:r>
                    </a:p>
                    <a:p>
                      <a:pPr marL="637821" lvl="1" indent="-171450" algn="l" defTabSz="932742" rtl="0" eaLnBrk="1" latinLnBrk="0" hangingPunct="1">
                        <a:spcAft>
                          <a:spcPts val="300"/>
                        </a:spcAft>
                        <a:buFont typeface="Aptos" panose="020B0004020202020204" pitchFamily="34" charset="0"/>
                        <a:buChar char="–"/>
                      </a:pPr>
                      <a:r>
                        <a:rPr lang="es" sz="1100" kern="1200" dirty="0">
                          <a:solidFill>
                            <a:schemeClr val="tx1"/>
                          </a:solidFill>
                          <a:effectLst/>
                          <a:latin typeface="+mn-lt"/>
                          <a:ea typeface="+mn-ea"/>
                          <a:cs typeface="+mn-cs"/>
                        </a:rPr>
                        <a:t>Ejemplo de Finastra: uso de la IA para mejorar la eficiencia en los flujos de trabajo de marketing</a:t>
                      </a:r>
                    </a:p>
                    <a:p>
                      <a:pPr marL="171450" indent="-171450" algn="l" defTabSz="932742" rtl="0" eaLnBrk="1" latinLnBrk="0" hangingPunct="1">
                        <a:spcAft>
                          <a:spcPts val="300"/>
                        </a:spcAft>
                        <a:buFont typeface="Arial" panose="020B0604020202020204" pitchFamily="34" charset="0"/>
                        <a:buChar char="•"/>
                      </a:pPr>
                      <a:r>
                        <a:rPr lang="es" sz="1100" b="1" kern="1200" dirty="0">
                          <a:solidFill>
                            <a:schemeClr val="tx1"/>
                          </a:solidFill>
                          <a:effectLst/>
                          <a:latin typeface="+mn-lt"/>
                          <a:ea typeface="+mn-ea"/>
                          <a:cs typeface="+mn-cs"/>
                        </a:rPr>
                        <a:t>Explorando las oportunidades de la IA </a:t>
                      </a:r>
                      <a:r>
                        <a:rPr lang="es" sz="1100" kern="1200" dirty="0">
                          <a:solidFill>
                            <a:schemeClr val="tx1"/>
                          </a:solidFill>
                          <a:effectLst/>
                          <a:latin typeface="+mn-lt"/>
                          <a:ea typeface="+mn-ea"/>
                          <a:cs typeface="+mn-cs"/>
                        </a:rPr>
                        <a:t>para su propio rol: casos de uso comunes y ejemplos reales</a:t>
                      </a:r>
                    </a:p>
                    <a:p>
                      <a:pPr marL="171450" indent="-171450" algn="l" defTabSz="932742" rtl="0" eaLnBrk="1" latinLnBrk="0" hangingPunct="1">
                        <a:spcAft>
                          <a:spcPts val="300"/>
                        </a:spcAft>
                        <a:buFont typeface="Arial" panose="020B0604020202020204" pitchFamily="34" charset="0"/>
                        <a:buChar char="•"/>
                      </a:pPr>
                      <a:r>
                        <a:rPr lang="es" sz="1100" b="1" kern="1200" dirty="0">
                          <a:solidFill>
                            <a:schemeClr val="tx1"/>
                          </a:solidFill>
                          <a:effectLst/>
                          <a:latin typeface="+mn-lt"/>
                          <a:ea typeface="+mn-ea"/>
                          <a:cs typeface="+mn-cs"/>
                        </a:rPr>
                        <a:t>Inspiración de vídeo: </a:t>
                      </a:r>
                      <a:r>
                        <a:rPr lang="es" sz="1100" kern="1200" dirty="0">
                          <a:solidFill>
                            <a:schemeClr val="tx1"/>
                          </a:solidFill>
                          <a:effectLst/>
                          <a:latin typeface="+mn-lt"/>
                          <a:ea typeface="+mn-ea"/>
                          <a:cs typeface="+mn-cs"/>
                        </a:rPr>
                        <a:t>Clips cortos de colegas de Microsoft que utilizan la IA en sus funciones</a:t>
                      </a:r>
                    </a:p>
                    <a:p>
                      <a:pPr marL="171450" indent="-171450" algn="l" defTabSz="932742" rtl="0" eaLnBrk="1" latinLnBrk="0" hangingPunct="1">
                        <a:spcAft>
                          <a:spcPts val="300"/>
                        </a:spcAft>
                        <a:buFont typeface="Arial" panose="020B0604020202020204" pitchFamily="34" charset="0"/>
                        <a:buChar char="•"/>
                      </a:pPr>
                      <a:r>
                        <a:rPr lang="es" sz="1100" b="1" kern="1200" dirty="0">
                          <a:solidFill>
                            <a:schemeClr val="tx1"/>
                          </a:solidFill>
                          <a:effectLst/>
                          <a:latin typeface="+mn-lt"/>
                          <a:ea typeface="+mn-ea"/>
                          <a:cs typeface="+mn-cs"/>
                        </a:rPr>
                        <a:t>Ejercicio de autorreflexión (3 min): </a:t>
                      </a:r>
                      <a:r>
                        <a:rPr lang="es" sz="1100" kern="1200" dirty="0">
                          <a:solidFill>
                            <a:schemeClr val="tx1"/>
                          </a:solidFill>
                          <a:effectLst/>
                          <a:latin typeface="+mn-lt"/>
                          <a:ea typeface="+mn-ea"/>
                          <a:cs typeface="+mn-cs"/>
                        </a:rPr>
                        <a:t>Identifica tu propia tarea de "Kickstarter con IA"</a:t>
                      </a:r>
                    </a:p>
                  </a:txBody>
                  <a:tcPr marL="45720" marR="4572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marR="0" lvl="0" indent="-171450" algn="l" defTabSz="932742"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s" sz="1100" dirty="0">
                          <a:effectLst/>
                          <a:latin typeface="+mn-lt"/>
                        </a:rPr>
                        <a:t>La autorreflexión se puede adaptar para emparejar actividades en función del tamaño de la cohorte</a:t>
                      </a:r>
                      <a:endParaRPr lang="en-US" sz="1100" kern="1200" dirty="0">
                        <a:solidFill>
                          <a:schemeClr val="tx1"/>
                        </a:solidFill>
                        <a:effectLst/>
                        <a:latin typeface="+mn-lt"/>
                        <a:ea typeface="+mn-ea"/>
                        <a:cs typeface="+mn-cs"/>
                      </a:endParaRPr>
                    </a:p>
                  </a:txBody>
                  <a:tcPr marL="45720" marR="4572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43802761"/>
                  </a:ext>
                </a:extLst>
              </a:tr>
              <a:tr h="979488">
                <a:tc>
                  <a:txBody>
                    <a:bodyPr/>
                    <a:lstStyle/>
                    <a:p>
                      <a:pPr marL="465138" lvl="1" indent="-403225" algn="l" rtl="0"/>
                      <a:r>
                        <a:rPr lang="es" sz="1100" b="1" dirty="0">
                          <a:effectLst/>
                          <a:latin typeface="+mn-lt"/>
                        </a:rPr>
                        <a:t>12minutos</a:t>
                      </a:r>
                    </a:p>
                  </a:txBody>
                  <a:tcPr marL="45720" marR="4572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l" rtl="0" eaLnBrk="1" fontAlgn="ctr" latinLnBrk="0" hangingPunct="1">
                        <a:spcAft>
                          <a:spcPts val="300"/>
                        </a:spcAft>
                        <a:buFont typeface="Arial" panose="020B0604020202020204" pitchFamily="34" charset="0"/>
                        <a:buNone/>
                      </a:pPr>
                      <a:r>
                        <a:rPr lang="es" sz="1100" b="1" kern="1200" dirty="0">
                          <a:solidFill>
                            <a:srgbClr val="0070C0"/>
                          </a:solidFill>
                          <a:effectLst/>
                          <a:latin typeface="+mn-lt"/>
                          <a:ea typeface="+mn-ea"/>
                          <a:cs typeface="+mn-cs"/>
                        </a:rPr>
                        <a:t>4: Practica las indicaciones básicas con un mini ejercicio</a:t>
                      </a:r>
                      <a:r>
                        <a:rPr lang="es" sz="1100" kern="1200" dirty="0">
                          <a:solidFill>
                            <a:srgbClr val="0070C0"/>
                          </a:solidFill>
                          <a:effectLst/>
                          <a:latin typeface="+mn-lt"/>
                          <a:ea typeface="+mn-ea"/>
                          <a:cs typeface="+mn-cs"/>
                        </a:rPr>
                        <a:t> </a:t>
                      </a:r>
                    </a:p>
                    <a:p>
                      <a:pPr marL="171450" indent="-171450" algn="l" rtl="0" eaLnBrk="1" fontAlgn="ctr" latinLnBrk="0" hangingPunct="1">
                        <a:spcAft>
                          <a:spcPts val="300"/>
                        </a:spcAft>
                        <a:buFont typeface="Arial" panose="020B0604020202020204" pitchFamily="34" charset="0"/>
                        <a:buChar char="•"/>
                      </a:pPr>
                      <a:r>
                        <a:rPr lang="es" sz="1100" b="1" kern="1200" dirty="0">
                          <a:solidFill>
                            <a:schemeClr val="tx1"/>
                          </a:solidFill>
                          <a:effectLst/>
                          <a:latin typeface="+mn-lt"/>
                          <a:ea typeface="+mn-ea"/>
                          <a:cs typeface="+mn-cs"/>
                        </a:rPr>
                        <a:t>Conceptos básicos de las indicaciones: </a:t>
                      </a:r>
                      <a:r>
                        <a:rPr lang="es" sz="1100" kern="1200" dirty="0">
                          <a:solidFill>
                            <a:schemeClr val="tx1"/>
                          </a:solidFill>
                          <a:effectLst/>
                          <a:latin typeface="+mn-lt"/>
                          <a:ea typeface="+mn-ea"/>
                          <a:cs typeface="+mn-cs"/>
                        </a:rPr>
                        <a:t>Cómo estructurar indicaciones de IA efectivas</a:t>
                      </a:r>
                    </a:p>
                    <a:p>
                      <a:pPr marL="171450" indent="-171450" algn="l" rtl="0" eaLnBrk="1" fontAlgn="ctr" latinLnBrk="0" hangingPunct="1">
                        <a:spcAft>
                          <a:spcPts val="300"/>
                        </a:spcAft>
                        <a:buFont typeface="Arial" panose="020B0604020202020204" pitchFamily="34" charset="0"/>
                        <a:buChar char="•"/>
                      </a:pPr>
                      <a:r>
                        <a:rPr lang="es" sz="1100" b="1" kern="1200" dirty="0">
                          <a:solidFill>
                            <a:schemeClr val="tx1"/>
                          </a:solidFill>
                          <a:effectLst/>
                          <a:latin typeface="+mn-lt"/>
                          <a:ea typeface="+mn-ea"/>
                          <a:cs typeface="+mn-cs"/>
                        </a:rPr>
                        <a:t>Demostración en vivo: Comparación de indicaciones débiles frente a fuertes en Copilot</a:t>
                      </a:r>
                    </a:p>
                    <a:p>
                      <a:pPr marL="171450" indent="-171450" algn="l" rtl="0" eaLnBrk="1" fontAlgn="ctr" latinLnBrk="0" hangingPunct="1">
                        <a:spcAft>
                          <a:spcPts val="300"/>
                        </a:spcAft>
                        <a:buFont typeface="Arial" panose="020B0604020202020204" pitchFamily="34" charset="0"/>
                        <a:buChar char="•"/>
                      </a:pPr>
                      <a:r>
                        <a:rPr lang="es" sz="1100" b="1" kern="1200" dirty="0">
                          <a:solidFill>
                            <a:schemeClr val="tx1"/>
                          </a:solidFill>
                          <a:effectLst/>
                          <a:latin typeface="+mn-lt"/>
                          <a:ea typeface="+mn-ea"/>
                          <a:cs typeface="+mn-cs"/>
                        </a:rPr>
                        <a:t>Mini ejercicio (7 min): </a:t>
                      </a:r>
                      <a:r>
                        <a:rPr lang="es" sz="1100" kern="1200" dirty="0">
                          <a:solidFill>
                            <a:schemeClr val="tx1"/>
                          </a:solidFill>
                          <a:effectLst/>
                          <a:latin typeface="+mn-lt"/>
                          <a:ea typeface="+mn-ea"/>
                          <a:cs typeface="+mn-cs"/>
                        </a:rPr>
                        <a:t>Redacte y pruebe su propio mensaje de IA para su tarea de Kickstarter con IA; Comparta los aprendizajes y las ideas clave con sus compañeros.</a:t>
                      </a:r>
                    </a:p>
                  </a:txBody>
                  <a:tcPr marL="45720" marR="4572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marR="0" lvl="0" indent="-171450" algn="l" defTabSz="932742" rtl="0" eaLnBrk="1" fontAlgn="ctr" latinLnBrk="0" hangingPunct="1">
                        <a:lnSpc>
                          <a:spcPct val="100000"/>
                        </a:lnSpc>
                        <a:spcBef>
                          <a:spcPts val="0"/>
                        </a:spcBef>
                        <a:spcAft>
                          <a:spcPts val="300"/>
                        </a:spcAft>
                        <a:buClrTx/>
                        <a:buSzTx/>
                        <a:buFont typeface="Arial" panose="020B0604020202020204" pitchFamily="34" charset="0"/>
                        <a:buChar char="•"/>
                        <a:tabLst/>
                        <a:defRPr/>
                      </a:pPr>
                      <a:r>
                        <a:rPr lang="es" sz="1100" dirty="0">
                          <a:effectLst/>
                          <a:latin typeface="+mn-lt"/>
                        </a:rPr>
                        <a:t>El mini-ejercicio se puede convertir en grupos pequeños (5-6 participantes) si es necesario</a:t>
                      </a:r>
                    </a:p>
                  </a:txBody>
                  <a:tcPr marL="45720" marR="4572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99584902"/>
                  </a:ext>
                </a:extLst>
              </a:tr>
              <a:tr h="1094614">
                <a:tc>
                  <a:txBody>
                    <a:bodyPr/>
                    <a:lstStyle/>
                    <a:p>
                      <a:pPr marL="465138" lvl="1" indent="-403225" algn="l" rtl="0"/>
                      <a:r>
                        <a:rPr lang="es" sz="1100" b="1" dirty="0">
                          <a:effectLst/>
                          <a:latin typeface="+mn-lt"/>
                        </a:rPr>
                        <a:t>10minutos</a:t>
                      </a:r>
                    </a:p>
                  </a:txBody>
                  <a:tcPr marL="45720" marR="4572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l" defTabSz="932742" rtl="0" eaLnBrk="1" fontAlgn="ctr" latinLnBrk="0" hangingPunct="1">
                        <a:spcAft>
                          <a:spcPts val="300"/>
                        </a:spcAft>
                        <a:buFont typeface="Arial" panose="020B0604020202020204" pitchFamily="34" charset="0"/>
                        <a:buNone/>
                      </a:pPr>
                      <a:r>
                        <a:rPr lang="es" sz="1100" b="1" kern="1200" dirty="0">
                          <a:solidFill>
                            <a:srgbClr val="0070C0"/>
                          </a:solidFill>
                          <a:effectLst/>
                          <a:latin typeface="+mn-lt"/>
                          <a:ea typeface="+mn-ea"/>
                          <a:cs typeface="+mn-cs"/>
                        </a:rPr>
                        <a:t>5: Planifique acciones pequeñas y fáciles: ganancias rápidas para trabajar de manera más inteligente</a:t>
                      </a:r>
                    </a:p>
                    <a:p>
                      <a:pPr marL="171450" indent="-171450" algn="l" defTabSz="932742" rtl="0" eaLnBrk="1" fontAlgn="ctr" latinLnBrk="0" hangingPunct="1">
                        <a:spcAft>
                          <a:spcPts val="300"/>
                        </a:spcAft>
                        <a:buFont typeface="Arial" panose="020B0604020202020204" pitchFamily="34" charset="0"/>
                        <a:buChar char="•"/>
                      </a:pPr>
                      <a:r>
                        <a:rPr lang="es" sz="1100" b="1" kern="1200" dirty="0">
                          <a:solidFill>
                            <a:schemeClr val="tx1"/>
                          </a:solidFill>
                          <a:effectLst/>
                          <a:latin typeface="+mn-lt"/>
                          <a:ea typeface="+mn-ea"/>
                          <a:cs typeface="+mn-cs"/>
                        </a:rPr>
                        <a:t>Uso responsable de la IA </a:t>
                      </a:r>
                      <a:r>
                        <a:rPr lang="es" sz="1100" kern="1200" dirty="0">
                          <a:solidFill>
                            <a:schemeClr val="tx1"/>
                          </a:solidFill>
                          <a:effectLst/>
                          <a:latin typeface="+mn-lt"/>
                          <a:ea typeface="+mn-ea"/>
                          <a:cs typeface="+mn-cs"/>
                        </a:rPr>
                        <a:t>: equidad, privacidad, precisión y concienciación sobre los sesgos</a:t>
                      </a:r>
                    </a:p>
                    <a:p>
                      <a:pPr marL="171450" indent="-171450" algn="l" defTabSz="932742" rtl="0" eaLnBrk="1" fontAlgn="ctr" latinLnBrk="0" hangingPunct="1">
                        <a:spcAft>
                          <a:spcPts val="300"/>
                        </a:spcAft>
                        <a:buFont typeface="Arial" panose="020B0604020202020204" pitchFamily="34" charset="0"/>
                        <a:buChar char="•"/>
                      </a:pPr>
                      <a:r>
                        <a:rPr lang="es" sz="1100" b="1" kern="1200" dirty="0">
                          <a:solidFill>
                            <a:schemeClr val="tx1"/>
                          </a:solidFill>
                          <a:effectLst/>
                          <a:latin typeface="+mn-lt"/>
                          <a:ea typeface="+mn-ea"/>
                          <a:cs typeface="+mn-cs"/>
                        </a:rPr>
                        <a:t>Creación de hábitos de IA: </a:t>
                      </a:r>
                      <a:r>
                        <a:rPr lang="es" sz="1100" kern="1200" dirty="0">
                          <a:solidFill>
                            <a:schemeClr val="tx1"/>
                          </a:solidFill>
                          <a:effectLst/>
                          <a:latin typeface="+mn-lt"/>
                          <a:ea typeface="+mn-ea"/>
                          <a:cs typeface="+mn-cs"/>
                        </a:rPr>
                        <a:t>identifique una tarea impulsada por IA para probarla a diario</a:t>
                      </a:r>
                    </a:p>
                    <a:p>
                      <a:pPr marL="637821" lvl="1" indent="-171450" algn="l" defTabSz="932742" rtl="0" eaLnBrk="1" fontAlgn="ctr" latinLnBrk="0" hangingPunct="1">
                        <a:spcAft>
                          <a:spcPts val="300"/>
                        </a:spcAft>
                        <a:buFont typeface="Aptos" panose="020B0004020202020204" pitchFamily="34" charset="0"/>
                        <a:buChar char="–"/>
                      </a:pPr>
                      <a:r>
                        <a:rPr lang="es" sz="1100" kern="1200" dirty="0">
                          <a:solidFill>
                            <a:schemeClr val="tx1"/>
                          </a:solidFill>
                          <a:effectLst/>
                          <a:latin typeface="+mn-lt"/>
                          <a:ea typeface="+mn-ea"/>
                          <a:cs typeface="+mn-cs"/>
                        </a:rPr>
                        <a:t>Consejos: Establezca recordatorios, elija un compañero de responsabilidad e integre la IA en su flujo de trabajo</a:t>
                      </a:r>
                    </a:p>
                    <a:p>
                      <a:pPr marL="171450" indent="-171450" algn="l" defTabSz="932742" rtl="0" eaLnBrk="1" fontAlgn="ctr" latinLnBrk="0" hangingPunct="1">
                        <a:spcAft>
                          <a:spcPts val="300"/>
                        </a:spcAft>
                        <a:buFont typeface="Arial" panose="020B0604020202020204" pitchFamily="34" charset="0"/>
                        <a:buChar char="•"/>
                      </a:pPr>
                      <a:r>
                        <a:rPr lang="es" sz="1100" b="1" kern="1200" dirty="0">
                          <a:solidFill>
                            <a:schemeClr val="tx1"/>
                          </a:solidFill>
                          <a:effectLst/>
                          <a:latin typeface="+mn-lt"/>
                          <a:ea typeface="+mn-ea"/>
                          <a:cs typeface="+mn-cs"/>
                        </a:rPr>
                        <a:t>Celebración e insignia: </a:t>
                      </a:r>
                      <a:r>
                        <a:rPr lang="es" sz="1100" kern="1200" dirty="0">
                          <a:solidFill>
                            <a:schemeClr val="tx1"/>
                          </a:solidFill>
                          <a:effectLst/>
                          <a:latin typeface="+mn-lt"/>
                          <a:ea typeface="+mn-ea"/>
                          <a:cs typeface="+mn-cs"/>
                        </a:rPr>
                        <a:t>¡Reclama tu insignia del Guinness World Record AI Skills Fest!</a:t>
                      </a:r>
                    </a:p>
                  </a:txBody>
                  <a:tcPr marL="45720" marR="4572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71450" indent="-171450" algn="l" defTabSz="932742" rtl="0" eaLnBrk="1" fontAlgn="ctr" latinLnBrk="0" hangingPunct="1">
                        <a:spcAft>
                          <a:spcPts val="300"/>
                        </a:spcAft>
                        <a:buFont typeface="Arial" panose="020B0604020202020204" pitchFamily="34" charset="0"/>
                        <a:buChar char="•"/>
                      </a:pPr>
                      <a:r>
                        <a:rPr lang="es" sz="1100" kern="1200" dirty="0">
                          <a:solidFill>
                            <a:schemeClr val="tx1"/>
                          </a:solidFill>
                          <a:effectLst/>
                          <a:latin typeface="+mn-lt"/>
                          <a:ea typeface="+mn-ea"/>
                          <a:cs typeface="+mn-cs"/>
                        </a:rPr>
                        <a:t>CTA para la publicación de insignias GWR 4/7 – 4/8 se puede convertir en un desafío de 50 días</a:t>
                      </a:r>
                    </a:p>
                  </a:txBody>
                  <a:tcPr marL="45720" marR="45720">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39227463"/>
                  </a:ext>
                </a:extLst>
              </a:tr>
            </a:tbl>
          </a:graphicData>
        </a:graphic>
      </p:graphicFrame>
    </p:spTree>
    <p:extLst>
      <p:ext uri="{BB962C8B-B14F-4D97-AF65-F5344CB8AC3E}">
        <p14:creationId xmlns:p14="http://schemas.microsoft.com/office/powerpoint/2010/main" val="186440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65C79-B81E-9E13-573B-48BA1EEF5978}"/>
            </a:ext>
          </a:extLst>
        </p:cNvPr>
        <p:cNvGrpSpPr/>
        <p:nvPr/>
      </p:nvGrpSpPr>
      <p:grpSpPr>
        <a:xfrm>
          <a:off x="0" y="0"/>
          <a:ext cx="0" cy="0"/>
          <a:chOff x="0" y="0"/>
          <a:chExt cx="0" cy="0"/>
        </a:xfrm>
      </p:grpSpPr>
      <p:sp>
        <p:nvSpPr>
          <p:cNvPr id="7" name="Title 5">
            <a:extLst>
              <a:ext uri="{FF2B5EF4-FFF2-40B4-BE49-F238E27FC236}">
                <a16:creationId xmlns:a16="http://schemas.microsoft.com/office/drawing/2014/main" id="{DDA256C7-EC00-75D6-9A0E-7812A4657EEB}"/>
              </a:ext>
            </a:extLst>
          </p:cNvPr>
          <p:cNvSpPr txBox="1">
            <a:spLocks noGrp="1"/>
          </p:cNvSpPr>
          <p:nvPr>
            <p:ph type="title" idx="4294967295"/>
          </p:nvPr>
        </p:nvSpPr>
        <p:spPr>
          <a:xfrm>
            <a:off x="457200" y="457200"/>
            <a:ext cx="3248808" cy="492443"/>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s" sz="3200" b="1" i="0" u="none" strike="noStrike" kern="1200" cap="none" spc="0" normalizeH="0" baseline="0" noProof="0" dirty="0">
                <a:ln>
                  <a:noFill/>
                </a:ln>
                <a:solidFill>
                  <a:prstClr val="black"/>
                </a:solidFill>
                <a:effectLst/>
                <a:uLnTx/>
                <a:uFillTx/>
                <a:latin typeface="Segoe Sans Display Semibold" pitchFamily="2" charset="0"/>
                <a:ea typeface="+mj-ea"/>
                <a:cs typeface="Segoe Sans Display Semibold" pitchFamily="2" charset="0"/>
              </a:rPr>
              <a:t>Temporización de la sesión</a:t>
            </a:r>
          </a:p>
        </p:txBody>
      </p:sp>
      <p:sp>
        <p:nvSpPr>
          <p:cNvPr id="27" name="Rounded Rectangle 26" descr="Detalle del cronometraje de la sesión, diseñado para 50 minutos, incluyendo ejercicios.">
            <a:extLst>
              <a:ext uri="{FF2B5EF4-FFF2-40B4-BE49-F238E27FC236}">
                <a16:creationId xmlns:a16="http://schemas.microsoft.com/office/drawing/2014/main" id="{49A76F9F-2512-2223-F0D2-2192B33204DB}"/>
              </a:ext>
            </a:extLst>
          </p:cNvPr>
          <p:cNvSpPr/>
          <p:nvPr/>
        </p:nvSpPr>
        <p:spPr bwMode="auto">
          <a:xfrm>
            <a:off x="3855067" y="260438"/>
            <a:ext cx="7876686" cy="933362"/>
          </a:xfrm>
          <a:prstGeom prst="roundRect">
            <a:avLst>
              <a:gd name="adj" fmla="val 9738"/>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a:noFill/>
              </a:ln>
              <a:solidFill>
                <a:srgbClr val="C5B4E3"/>
              </a:solidFill>
              <a:effectLst/>
              <a:uLnTx/>
              <a:uFillTx/>
              <a:latin typeface="Segoe Sans Display Semibold" pitchFamily="2" charset="0"/>
              <a:ea typeface="Segoe UI" pitchFamily="34" charset="0"/>
              <a:cs typeface="Segoe Sans Display Semibold" pitchFamily="2" charset="0"/>
            </a:endParaRPr>
          </a:p>
        </p:txBody>
      </p:sp>
      <p:sp>
        <p:nvSpPr>
          <p:cNvPr id="3" name="TextBox 2">
            <a:extLst>
              <a:ext uri="{FF2B5EF4-FFF2-40B4-BE49-F238E27FC236}">
                <a16:creationId xmlns:a16="http://schemas.microsoft.com/office/drawing/2014/main" id="{A1ED3ED0-6A95-52E9-147A-706B53ADF6AC}"/>
              </a:ext>
            </a:extLst>
          </p:cNvPr>
          <p:cNvSpPr txBox="1"/>
          <p:nvPr/>
        </p:nvSpPr>
        <p:spPr>
          <a:xfrm>
            <a:off x="4513286" y="359358"/>
            <a:ext cx="3134221" cy="738664"/>
          </a:xfrm>
          <a:prstGeom prst="rect">
            <a:avLst/>
          </a:prstGeom>
          <a:noFill/>
        </p:spPr>
        <p:txBody>
          <a:bodyPr wrap="square" lIns="0" tIns="0" rIns="182880" bIns="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s" sz="1200" dirty="0">
                <a:latin typeface="+mj-lt"/>
              </a:rPr>
              <a:t>Esta sesión está diseñada para 50 minutos, incluyendo ejercicios (con descansos tomados en consideración). La entrega puede ser más larga para la instrucción virtual, según sea necesario. </a:t>
            </a:r>
            <a:endParaRPr kumimoji="0" lang="en-US" sz="1200" b="1" i="0" u="none" strike="noStrike" kern="1200" cap="none" spc="0" normalizeH="0" baseline="0" noProof="0" dirty="0">
              <a:ln>
                <a:noFill/>
              </a:ln>
              <a:solidFill>
                <a:srgbClr val="0078D4">
                  <a:lumMod val="75000"/>
                </a:srgbClr>
              </a:solidFill>
              <a:effectLst/>
              <a:uLnTx/>
              <a:uFillTx/>
              <a:latin typeface="+mj-lt"/>
              <a:ea typeface="+mn-ea"/>
              <a:cs typeface="Segoe Sans Display Semibold" pitchFamily="2" charset="0"/>
            </a:endParaRPr>
          </a:p>
        </p:txBody>
      </p:sp>
      <p:cxnSp>
        <p:nvCxnSpPr>
          <p:cNvPr id="5" name="Straight Connector 4">
            <a:extLst>
              <a:ext uri="{FF2B5EF4-FFF2-40B4-BE49-F238E27FC236}">
                <a16:creationId xmlns:a16="http://schemas.microsoft.com/office/drawing/2014/main" id="{5D9EB9E6-8AD0-965F-B392-F42DBAC57FF8}"/>
              </a:ext>
              <a:ext uri="{C183D7F6-B498-43B3-948B-1728B52AA6E4}">
                <adec:decorative xmlns:adec="http://schemas.microsoft.com/office/drawing/2017/decorative" val="1"/>
              </a:ext>
            </a:extLst>
          </p:cNvPr>
          <p:cNvCxnSpPr>
            <a:cxnSpLocks/>
          </p:cNvCxnSpPr>
          <p:nvPr/>
        </p:nvCxnSpPr>
        <p:spPr>
          <a:xfrm flipV="1">
            <a:off x="7790254" y="196938"/>
            <a:ext cx="0" cy="1234440"/>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EBD0A2E9-4306-F05E-F058-FFAB1AB23412}"/>
              </a:ext>
              <a:ext uri="{C183D7F6-B498-43B3-948B-1728B52AA6E4}">
                <adec:decorative xmlns:adec="http://schemas.microsoft.com/office/drawing/2017/decorative" val="1"/>
              </a:ext>
            </a:extLst>
          </p:cNvPr>
          <p:cNvGrpSpPr/>
          <p:nvPr/>
        </p:nvGrpSpPr>
        <p:grpSpPr>
          <a:xfrm>
            <a:off x="8022575" y="567255"/>
            <a:ext cx="232906" cy="229180"/>
            <a:chOff x="5983949" y="-876514"/>
            <a:chExt cx="658448" cy="647916"/>
          </a:xfrm>
        </p:grpSpPr>
        <p:sp>
          <p:nvSpPr>
            <p:cNvPr id="2" name="Oval 1">
              <a:extLst>
                <a:ext uri="{FF2B5EF4-FFF2-40B4-BE49-F238E27FC236}">
                  <a16:creationId xmlns:a16="http://schemas.microsoft.com/office/drawing/2014/main" id="{FC006BC8-CCA2-E35C-6EBE-025F4745878E}"/>
                </a:ext>
              </a:extLst>
            </p:cNvPr>
            <p:cNvSpPr/>
            <p:nvPr/>
          </p:nvSpPr>
          <p:spPr bwMode="auto">
            <a:xfrm>
              <a:off x="5983949" y="-876514"/>
              <a:ext cx="640862" cy="64086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6" name="Graphic 5" descr="Caret Up con relleno sólido">
              <a:extLst>
                <a:ext uri="{FF2B5EF4-FFF2-40B4-BE49-F238E27FC236}">
                  <a16:creationId xmlns:a16="http://schemas.microsoft.com/office/drawing/2014/main" id="{67CB2DBD-793B-063B-F60B-376C7469AE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6001535" y="-869460"/>
              <a:ext cx="640862" cy="640862"/>
            </a:xfrm>
            <a:prstGeom prst="rect">
              <a:avLst/>
            </a:prstGeom>
          </p:spPr>
        </p:pic>
      </p:grpSp>
      <p:sp>
        <p:nvSpPr>
          <p:cNvPr id="17" name="TextBox 16">
            <a:extLst>
              <a:ext uri="{FF2B5EF4-FFF2-40B4-BE49-F238E27FC236}">
                <a16:creationId xmlns:a16="http://schemas.microsoft.com/office/drawing/2014/main" id="{2C8753E9-4A3A-4D26-1B88-C6A84B3F8F30}"/>
              </a:ext>
            </a:extLst>
          </p:cNvPr>
          <p:cNvSpPr txBox="1"/>
          <p:nvPr/>
        </p:nvSpPr>
        <p:spPr>
          <a:xfrm>
            <a:off x="8481580" y="359358"/>
            <a:ext cx="3101114" cy="738664"/>
          </a:xfrm>
          <a:prstGeom prst="rect">
            <a:avLst/>
          </a:prstGeom>
          <a:noFill/>
        </p:spPr>
        <p:txBody>
          <a:bodyPr wrap="square" lIns="0" tIns="0" rIns="182880" bIns="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 sz="1200" i="0" u="none" strike="noStrike" kern="1200" cap="none" spc="0" normalizeH="0" baseline="0" noProof="0" dirty="0">
                <a:ln>
                  <a:noFill/>
                </a:ln>
                <a:solidFill>
                  <a:prstClr val="black"/>
                </a:solidFill>
                <a:effectLst/>
                <a:uLnTx/>
                <a:uFillTx/>
                <a:latin typeface="+mj-lt"/>
                <a:ea typeface="+mn-ea"/>
                <a:cs typeface="Segoe Sans Display Semibold" pitchFamily="2" charset="0"/>
              </a:rPr>
              <a:t>Eres libre de adaptar la agenda a las necesidades y el contexto únicos de tu audiencia. Lasecuencia y el tiempo siguientes es lo que recomendamos para la enseñanza.</a:t>
            </a:r>
            <a:endParaRPr kumimoji="0" lang="en-US" sz="1600" b="1" i="0" u="none" strike="noStrike" kern="1200" cap="none" spc="0" normalizeH="0" baseline="0" noProof="0" dirty="0">
              <a:ln>
                <a:noFill/>
              </a:ln>
              <a:solidFill>
                <a:srgbClr val="0078D4">
                  <a:lumMod val="75000"/>
                </a:srgbClr>
              </a:solidFill>
              <a:effectLst/>
              <a:uLnTx/>
              <a:uFillTx/>
              <a:latin typeface="Segoe Sans Display Semibold" pitchFamily="2" charset="0"/>
              <a:ea typeface="+mn-ea"/>
              <a:cs typeface="Segoe Sans Display Semibold" pitchFamily="2" charset="0"/>
            </a:endParaRPr>
          </a:p>
        </p:txBody>
      </p:sp>
      <p:sp>
        <p:nvSpPr>
          <p:cNvPr id="34" name="Rectangle: Rounded Corners 33">
            <a:extLst>
              <a:ext uri="{FF2B5EF4-FFF2-40B4-BE49-F238E27FC236}">
                <a16:creationId xmlns:a16="http://schemas.microsoft.com/office/drawing/2014/main" id="{F64D5532-CF40-7DD4-BD36-84A70F86B96A}"/>
              </a:ext>
            </a:extLst>
          </p:cNvPr>
          <p:cNvSpPr/>
          <p:nvPr/>
        </p:nvSpPr>
        <p:spPr>
          <a:xfrm>
            <a:off x="457200" y="1344708"/>
            <a:ext cx="11277582" cy="365760"/>
          </a:xfrm>
          <a:prstGeom prst="round2SameRect">
            <a:avLst/>
          </a:prstGeom>
          <a:solidFill>
            <a:schemeClr val="bg2">
              <a:lumMod val="90000"/>
            </a:schemeClr>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s" sz="1400" b="1" dirty="0">
                <a:solidFill>
                  <a:schemeClr val="tx1"/>
                </a:solidFill>
              </a:rPr>
              <a:t>Título de la sesión: IA en acción: Desbloquee la productividad en el trabajo</a:t>
            </a:r>
          </a:p>
        </p:txBody>
      </p:sp>
      <p:grpSp>
        <p:nvGrpSpPr>
          <p:cNvPr id="15" name="Group 14">
            <a:extLst>
              <a:ext uri="{FF2B5EF4-FFF2-40B4-BE49-F238E27FC236}">
                <a16:creationId xmlns:a16="http://schemas.microsoft.com/office/drawing/2014/main" id="{744D7447-9AEB-7BEB-BAAF-ECBD8B85AEBD}"/>
              </a:ext>
              <a:ext uri="{C183D7F6-B498-43B3-948B-1728B52AA6E4}">
                <adec:decorative xmlns:adec="http://schemas.microsoft.com/office/drawing/2017/decorative" val="1"/>
              </a:ext>
            </a:extLst>
          </p:cNvPr>
          <p:cNvGrpSpPr/>
          <p:nvPr/>
        </p:nvGrpSpPr>
        <p:grpSpPr>
          <a:xfrm>
            <a:off x="4064613" y="559267"/>
            <a:ext cx="232906" cy="229180"/>
            <a:chOff x="5983949" y="-876514"/>
            <a:chExt cx="658448" cy="647916"/>
          </a:xfrm>
        </p:grpSpPr>
        <p:sp>
          <p:nvSpPr>
            <p:cNvPr id="19" name="Oval 18">
              <a:extLst>
                <a:ext uri="{FF2B5EF4-FFF2-40B4-BE49-F238E27FC236}">
                  <a16:creationId xmlns:a16="http://schemas.microsoft.com/office/drawing/2014/main" id="{45C95CA2-2356-D144-75ED-C1DDFDE2044E}"/>
                </a:ext>
              </a:extLst>
            </p:cNvPr>
            <p:cNvSpPr/>
            <p:nvPr/>
          </p:nvSpPr>
          <p:spPr bwMode="auto">
            <a:xfrm>
              <a:off x="5983949" y="-876514"/>
              <a:ext cx="640862" cy="64086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22" name="Graphic 21" descr="Caret Up con relleno sólido">
              <a:extLst>
                <a:ext uri="{FF2B5EF4-FFF2-40B4-BE49-F238E27FC236}">
                  <a16:creationId xmlns:a16="http://schemas.microsoft.com/office/drawing/2014/main" id="{9F173B63-1FBB-A100-248F-DA87B0461EE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400000">
              <a:off x="6001535" y="-869460"/>
              <a:ext cx="640862" cy="640862"/>
            </a:xfrm>
            <a:prstGeom prst="rect">
              <a:avLst/>
            </a:prstGeom>
          </p:spPr>
        </p:pic>
      </p:grpSp>
      <p:graphicFrame>
        <p:nvGraphicFramePr>
          <p:cNvPr id="9" name="Table 8">
            <a:extLst>
              <a:ext uri="{FF2B5EF4-FFF2-40B4-BE49-F238E27FC236}">
                <a16:creationId xmlns:a16="http://schemas.microsoft.com/office/drawing/2014/main" id="{3FF1936A-5366-E9DC-14F9-FADFAB9CCE28}"/>
              </a:ext>
            </a:extLst>
          </p:cNvPr>
          <p:cNvGraphicFramePr>
            <a:graphicFrameLocks noGrp="1"/>
          </p:cNvGraphicFramePr>
          <p:nvPr>
            <p:extLst>
              <p:ext uri="{D42A27DB-BD31-4B8C-83A1-F6EECF244321}">
                <p14:modId xmlns:p14="http://schemas.microsoft.com/office/powerpoint/2010/main" val="1048444364"/>
              </p:ext>
            </p:extLst>
          </p:nvPr>
        </p:nvGraphicFramePr>
        <p:xfrm>
          <a:off x="457199" y="1729743"/>
          <a:ext cx="11274555" cy="5641044"/>
        </p:xfrm>
        <a:graphic>
          <a:graphicData uri="http://schemas.openxmlformats.org/drawingml/2006/table">
            <a:tbl>
              <a:tblPr firstRow="1" bandRow="1">
                <a:tableStyleId>{9D7B26C5-4107-4FEC-AEDC-1716B250A1EF}</a:tableStyleId>
              </a:tblPr>
              <a:tblGrid>
                <a:gridCol w="1778001">
                  <a:extLst>
                    <a:ext uri="{9D8B030D-6E8A-4147-A177-3AD203B41FA5}">
                      <a16:colId xmlns:a16="http://schemas.microsoft.com/office/drawing/2014/main" val="2880836464"/>
                    </a:ext>
                  </a:extLst>
                </a:gridCol>
                <a:gridCol w="1511300">
                  <a:extLst>
                    <a:ext uri="{9D8B030D-6E8A-4147-A177-3AD203B41FA5}">
                      <a16:colId xmlns:a16="http://schemas.microsoft.com/office/drawing/2014/main" val="193146680"/>
                    </a:ext>
                  </a:extLst>
                </a:gridCol>
                <a:gridCol w="1409700">
                  <a:extLst>
                    <a:ext uri="{9D8B030D-6E8A-4147-A177-3AD203B41FA5}">
                      <a16:colId xmlns:a16="http://schemas.microsoft.com/office/drawing/2014/main" val="3762600938"/>
                    </a:ext>
                  </a:extLst>
                </a:gridCol>
                <a:gridCol w="5003800">
                  <a:extLst>
                    <a:ext uri="{9D8B030D-6E8A-4147-A177-3AD203B41FA5}">
                      <a16:colId xmlns:a16="http://schemas.microsoft.com/office/drawing/2014/main" val="689403442"/>
                    </a:ext>
                  </a:extLst>
                </a:gridCol>
                <a:gridCol w="1571754">
                  <a:extLst>
                    <a:ext uri="{9D8B030D-6E8A-4147-A177-3AD203B41FA5}">
                      <a16:colId xmlns:a16="http://schemas.microsoft.com/office/drawing/2014/main" val="578201476"/>
                    </a:ext>
                  </a:extLst>
                </a:gridCol>
              </a:tblGrid>
              <a:tr h="416836">
                <a:tc>
                  <a:txBody>
                    <a:bodyPr/>
                    <a:lstStyle/>
                    <a:p>
                      <a:r>
                        <a:rPr lang="es" sz="1200" b="1" dirty="0">
                          <a:solidFill>
                            <a:schemeClr val="bg1"/>
                          </a:solidFill>
                        </a:rPr>
                        <a:t>Sección</a:t>
                      </a:r>
                      <a:endParaRPr lang="en-US" sz="1200" dirty="0">
                        <a:solidFill>
                          <a:schemeClr val="bg1"/>
                        </a:solidFill>
                        <a:latin typeface="+mj-lt"/>
                      </a:endParaRPr>
                    </a:p>
                  </a:txBody>
                  <a:tcPr anchor="ctr">
                    <a:solidFill>
                      <a:schemeClr val="tx2"/>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s" sz="1200" b="1" dirty="0">
                          <a:solidFill>
                            <a:schemeClr val="bg1"/>
                          </a:solidFill>
                        </a:rPr>
                        <a:t>Tiempo estimado </a:t>
                      </a:r>
                    </a:p>
                    <a:p>
                      <a:pPr marL="0" marR="0" lvl="0" indent="0" algn="l" defTabSz="932742" rtl="0" eaLnBrk="1" fontAlgn="auto" latinLnBrk="0" hangingPunct="1">
                        <a:lnSpc>
                          <a:spcPct val="100000"/>
                        </a:lnSpc>
                        <a:spcBef>
                          <a:spcPts val="0"/>
                        </a:spcBef>
                        <a:spcAft>
                          <a:spcPts val="0"/>
                        </a:spcAft>
                        <a:buClrTx/>
                        <a:buSzTx/>
                        <a:buFontTx/>
                        <a:buNone/>
                        <a:tabLst/>
                        <a:defRPr/>
                      </a:pPr>
                      <a:r>
                        <a:rPr lang="es" sz="1200" b="1" dirty="0">
                          <a:solidFill>
                            <a:schemeClr val="bg1"/>
                          </a:solidFill>
                        </a:rPr>
                        <a:t>(en minutos)</a:t>
                      </a:r>
                      <a:endParaRPr lang="en-US" sz="1200" b="1" i="0" dirty="0">
                        <a:solidFill>
                          <a:schemeClr val="bg1"/>
                        </a:solidFill>
                        <a:latin typeface="+mj-lt"/>
                        <a:cs typeface="Segoe Sans Display Semibold" pitchFamily="2" charset="0"/>
                      </a:endParaRPr>
                    </a:p>
                  </a:txBody>
                  <a:tcPr anchor="ctr">
                    <a:solidFill>
                      <a:schemeClr val="tx2"/>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s" sz="1200" b="1" i="0" dirty="0">
                          <a:solidFill>
                            <a:schemeClr val="bg1"/>
                          </a:solidFill>
                          <a:latin typeface="+mn-lt"/>
                          <a:cs typeface="Segoe Sans Display Semibold" pitchFamily="2" charset="0"/>
                        </a:rPr>
                        <a:t>Tipo de actividad</a:t>
                      </a:r>
                    </a:p>
                  </a:txBody>
                  <a:tcPr anchor="ctr">
                    <a:solidFill>
                      <a:schemeClr val="tx2"/>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s" sz="1200" b="1" dirty="0">
                          <a:solidFill>
                            <a:schemeClr val="bg1"/>
                          </a:solidFill>
                        </a:rPr>
                        <a:t>Actividad</a:t>
                      </a:r>
                      <a:endParaRPr lang="en-US" sz="1400" b="1" i="0" dirty="0">
                        <a:solidFill>
                          <a:schemeClr val="bg1"/>
                        </a:solidFill>
                        <a:latin typeface="+mn-lt"/>
                        <a:cs typeface="Segoe Sans Display Semibold" pitchFamily="2" charset="0"/>
                      </a:endParaRPr>
                    </a:p>
                  </a:txBody>
                  <a:tcPr anchor="ctr">
                    <a:solidFill>
                      <a:schemeClr val="tx2"/>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s" sz="1400" b="1" i="0" dirty="0">
                          <a:solidFill>
                            <a:schemeClr val="bg1"/>
                          </a:solidFill>
                          <a:latin typeface="+mj-lt"/>
                          <a:cs typeface="Segoe Sans Display Semibold" pitchFamily="2" charset="0"/>
                        </a:rPr>
                        <a:t>Diapositivas de la sesión</a:t>
                      </a:r>
                    </a:p>
                  </a:txBody>
                  <a:tcPr anchor="ctr">
                    <a:solidFill>
                      <a:schemeClr val="tx2"/>
                    </a:solidFill>
                  </a:tcPr>
                </a:tc>
                <a:extLst>
                  <a:ext uri="{0D108BD9-81ED-4DB2-BD59-A6C34878D82A}">
                    <a16:rowId xmlns:a16="http://schemas.microsoft.com/office/drawing/2014/main" val="1924351117"/>
                  </a:ext>
                </a:extLst>
              </a:tr>
              <a:tr h="297741">
                <a:tc rowSpan="2">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s" sz="1200" b="0" dirty="0">
                          <a:solidFill>
                            <a:schemeClr val="tx1"/>
                          </a:solidFill>
                          <a:effectLst/>
                          <a:latin typeface="+mj-lt"/>
                        </a:rPr>
                        <a:t>1: Da la bienvenida y desbloquea tu mentalidad de IA (7 min)</a:t>
                      </a:r>
                    </a:p>
                  </a:txBody>
                  <a:tcPr>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s" sz="1200" b="0" i="0" dirty="0">
                          <a:latin typeface="+mn-lt"/>
                          <a:cs typeface="Segoe Sans Display Semibold" pitchFamily="2" charset="0"/>
                        </a:rPr>
                        <a:t>2 minutos</a:t>
                      </a:r>
                    </a:p>
                  </a:txBody>
                  <a:tcPr anchor="ctr">
                    <a:solidFill>
                      <a:schemeClr val="bg1">
                        <a:lumMod val="75000"/>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s" sz="1200" dirty="0">
                          <a:latin typeface="+mn-lt"/>
                          <a:cs typeface="Segoe Sans Display" pitchFamily="2" charset="0"/>
                        </a:rPr>
                        <a:t>Conferencia</a:t>
                      </a:r>
                    </a:p>
                  </a:txBody>
                  <a:tcPr marR="274320" anchor="ctr">
                    <a:solidFill>
                      <a:schemeClr val="bg1">
                        <a:lumMod val="75000"/>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s" sz="1200" b="0" dirty="0">
                          <a:solidFill>
                            <a:srgbClr val="000000"/>
                          </a:solidFill>
                          <a:effectLst/>
                        </a:rPr>
                        <a:t>Bienvenida y resumen</a:t>
                      </a:r>
                      <a:endParaRPr lang="en-US" sz="1200" dirty="0">
                        <a:latin typeface="+mn-lt"/>
                        <a:cs typeface="Segoe Sans Display" pitchFamily="2" charset="0"/>
                      </a:endParaRPr>
                    </a:p>
                  </a:txBody>
                  <a:tcPr marR="274320" anchor="ctr">
                    <a:solidFill>
                      <a:schemeClr val="bg1">
                        <a:lumMod val="75000"/>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s" sz="1200" dirty="0">
                          <a:latin typeface="+mn-lt"/>
                          <a:cs typeface="Segoe Sans Display" pitchFamily="2" charset="0"/>
                        </a:rPr>
                        <a:t>2 – 4</a:t>
                      </a:r>
                    </a:p>
                  </a:txBody>
                  <a:tcPr marR="274320" anchor="ctr">
                    <a:solidFill>
                      <a:schemeClr val="bg1">
                        <a:lumMod val="75000"/>
                        <a:alpha val="20000"/>
                      </a:schemeClr>
                    </a:solidFill>
                  </a:tcPr>
                </a:tc>
                <a:extLst>
                  <a:ext uri="{0D108BD9-81ED-4DB2-BD59-A6C34878D82A}">
                    <a16:rowId xmlns:a16="http://schemas.microsoft.com/office/drawing/2014/main" val="3802382959"/>
                  </a:ext>
                </a:extLst>
              </a:tr>
              <a:tr h="297741">
                <a:tc vMerge="1">
                  <a:txBody>
                    <a:bodyPr/>
                    <a:lstStyle/>
                    <a:p>
                      <a:endParaRPr lang="en-US" sz="1400">
                        <a:latin typeface="+mn-lt"/>
                      </a:endParaRP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s" sz="1200" b="0" dirty="0"/>
                        <a:t>5 minutos </a:t>
                      </a:r>
                      <a:endParaRPr lang="en-US" sz="1200" b="0" i="0" dirty="0">
                        <a:latin typeface="+mn-lt"/>
                        <a:cs typeface="Segoe Sans Display Semibold" pitchFamily="2" charset="0"/>
                      </a:endParaRPr>
                    </a:p>
                  </a:txBody>
                  <a:tcPr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s" sz="1200" b="1" dirty="0">
                          <a:latin typeface="+mn-lt"/>
                          <a:cs typeface="Segoe Sans Display" pitchFamily="2" charset="0"/>
                        </a:rPr>
                        <a:t>Interactivo</a:t>
                      </a:r>
                    </a:p>
                  </a:txBody>
                  <a:tcPr marR="274320"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s" sz="1200" dirty="0"/>
                        <a:t>Rompehielos + </a:t>
                      </a:r>
                      <a:r>
                        <a:rPr lang="es" sz="1200" dirty="0">
                          <a:latin typeface="+mn-lt"/>
                          <a:cs typeface="Segoe Sans Display" pitchFamily="2" charset="0"/>
                        </a:rPr>
                        <a:t>lluvia de ideas sobre la mentalidad de la IA </a:t>
                      </a:r>
                    </a:p>
                  </a:txBody>
                  <a:tcPr marR="274320"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s" sz="1200" dirty="0">
                          <a:latin typeface="+mn-lt"/>
                          <a:cs typeface="Segoe Sans Display" pitchFamily="2" charset="0"/>
                        </a:rPr>
                        <a:t>5 – 8</a:t>
                      </a:r>
                    </a:p>
                  </a:txBody>
                  <a:tcPr marR="274320" anchor="ctr"/>
                </a:tc>
                <a:extLst>
                  <a:ext uri="{0D108BD9-81ED-4DB2-BD59-A6C34878D82A}">
                    <a16:rowId xmlns:a16="http://schemas.microsoft.com/office/drawing/2014/main" val="3619253149"/>
                  </a:ext>
                </a:extLst>
              </a:tr>
              <a:tr h="416836">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s" sz="1200" b="0" dirty="0">
                          <a:solidFill>
                            <a:schemeClr val="tx1"/>
                          </a:solidFill>
                          <a:effectLst/>
                          <a:latin typeface="+mj-lt"/>
                        </a:rPr>
                        <a:t>2: Conoce a tu compañero de trabajo de IA (6 min)</a:t>
                      </a: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s" sz="1200" b="0" dirty="0"/>
                        <a:t>6 minutos </a:t>
                      </a:r>
                      <a:endParaRPr lang="en-US" sz="1200" b="0" i="0" dirty="0">
                        <a:latin typeface="+mn-lt"/>
                        <a:cs typeface="Segoe Sans Display Semibold" pitchFamily="2" charset="0"/>
                      </a:endParaRPr>
                    </a:p>
                  </a:txBody>
                  <a:tcPr anchor="ctr">
                    <a:solidFill>
                      <a:schemeClr val="bg1">
                        <a:lumMod val="75000"/>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s" sz="1200" dirty="0">
                          <a:latin typeface="+mn-lt"/>
                          <a:cs typeface="Segoe Sans Display" pitchFamily="2" charset="0"/>
                        </a:rPr>
                        <a:t>Conferencia</a:t>
                      </a:r>
                    </a:p>
                  </a:txBody>
                  <a:tcPr marR="274320" anchor="ctr">
                    <a:solidFill>
                      <a:schemeClr val="bg1">
                        <a:lumMod val="75000"/>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s" sz="1200" dirty="0"/>
                        <a:t>¿Qué es la IA? ¿Por qué la IA ahora? Conoce a tu compañero de trabajo de IA</a:t>
                      </a:r>
                      <a:endParaRPr lang="en-US" sz="1200" dirty="0">
                        <a:latin typeface="+mn-lt"/>
                        <a:cs typeface="Segoe Sans Display" pitchFamily="2" charset="0"/>
                      </a:endParaRPr>
                    </a:p>
                  </a:txBody>
                  <a:tcPr marR="274320" anchor="ctr">
                    <a:solidFill>
                      <a:schemeClr val="bg1">
                        <a:lumMod val="75000"/>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s" sz="1200" dirty="0">
                          <a:latin typeface="+mn-lt"/>
                          <a:cs typeface="Segoe Sans Display" pitchFamily="2" charset="0"/>
                        </a:rPr>
                        <a:t>9 – 14</a:t>
                      </a:r>
                    </a:p>
                  </a:txBody>
                  <a:tcPr marR="274320" anchor="ctr">
                    <a:solidFill>
                      <a:schemeClr val="bg1">
                        <a:lumMod val="75000"/>
                        <a:alpha val="20000"/>
                      </a:schemeClr>
                    </a:solidFill>
                  </a:tcPr>
                </a:tc>
                <a:extLst>
                  <a:ext uri="{0D108BD9-81ED-4DB2-BD59-A6C34878D82A}">
                    <a16:rowId xmlns:a16="http://schemas.microsoft.com/office/drawing/2014/main" val="4052557375"/>
                  </a:ext>
                </a:extLst>
              </a:tr>
              <a:tr h="297741">
                <a:tc rowSpan="3">
                  <a:txBody>
                    <a:bodyPr/>
                    <a:lstStyle/>
                    <a:p>
                      <a:pPr algn="l"/>
                      <a:r>
                        <a:rPr lang="es" sz="1200" b="0" dirty="0">
                          <a:solidFill>
                            <a:schemeClr val="tx1"/>
                          </a:solidFill>
                          <a:latin typeface="+mj-lt"/>
                        </a:rPr>
                        <a:t>3: Resolver problemas de trabajo de la vida real con IA (15 min)</a:t>
                      </a: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s" sz="1200" b="0" dirty="0"/>
                        <a:t>5 minutos</a:t>
                      </a:r>
                      <a:endParaRPr lang="en-US" sz="1200" b="0" i="0" dirty="0">
                        <a:latin typeface="+mn-lt"/>
                        <a:cs typeface="Segoe Sans Display Semibold" pitchFamily="2" charset="0"/>
                      </a:endParaRPr>
                    </a:p>
                  </a:txBody>
                  <a:tcPr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s" sz="1200" dirty="0">
                          <a:latin typeface="+mn-lt"/>
                          <a:cs typeface="Segoe Sans Display" pitchFamily="2" charset="0"/>
                        </a:rPr>
                        <a:t>Conferencia</a:t>
                      </a:r>
                    </a:p>
                  </a:txBody>
                  <a:tcPr marR="274320"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s" sz="1200" dirty="0"/>
                        <a:t>Aplicación en el mundo real e impacto de la IA</a:t>
                      </a:r>
                      <a:endParaRPr lang="en-US" sz="1200" dirty="0">
                        <a:latin typeface="+mn-lt"/>
                        <a:cs typeface="Segoe Sans Display" pitchFamily="2" charset="0"/>
                      </a:endParaRPr>
                    </a:p>
                  </a:txBody>
                  <a:tcPr marR="274320"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s" sz="1200" dirty="0">
                          <a:latin typeface="+mn-lt"/>
                          <a:cs typeface="Segoe Sans Display" pitchFamily="2" charset="0"/>
                        </a:rPr>
                        <a:t>15 – 18</a:t>
                      </a:r>
                    </a:p>
                  </a:txBody>
                  <a:tcPr marR="274320" anchor="ctr"/>
                </a:tc>
                <a:extLst>
                  <a:ext uri="{0D108BD9-81ED-4DB2-BD59-A6C34878D82A}">
                    <a16:rowId xmlns:a16="http://schemas.microsoft.com/office/drawing/2014/main" val="2487974646"/>
                  </a:ext>
                </a:extLst>
              </a:tr>
              <a:tr h="297741">
                <a:tc vMerge="1">
                  <a:txBody>
                    <a:bodyPr/>
                    <a:lstStyle/>
                    <a:p>
                      <a:endParaRPr lang="en-US" sz="1400">
                        <a:latin typeface="+mn-lt"/>
                      </a:endParaRPr>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s" sz="1200" b="0" dirty="0"/>
                        <a:t>5 minutos</a:t>
                      </a:r>
                      <a:endParaRPr lang="en-US" sz="1200" b="0" i="0" dirty="0">
                        <a:latin typeface="+mn-lt"/>
                        <a:cs typeface="Segoe Sans Display Semibold" pitchFamily="2" charset="0"/>
                      </a:endParaRPr>
                    </a:p>
                  </a:txBody>
                  <a:tcPr anchor="ctr">
                    <a:solidFill>
                      <a:schemeClr val="bg1">
                        <a:lumMod val="75000"/>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s" sz="1200" b="1" dirty="0">
                          <a:latin typeface="+mn-lt"/>
                        </a:rPr>
                        <a:t>Reproducciones de vídeo</a:t>
                      </a:r>
                    </a:p>
                  </a:txBody>
                  <a:tcPr marR="274320" anchor="ctr">
                    <a:solidFill>
                      <a:schemeClr val="bg1">
                        <a:lumMod val="75000"/>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s" sz="1200" b="0" dirty="0"/>
                        <a:t>Videos de inspiración (4 videos cortos = &lt; 1 minuto por video)</a:t>
                      </a:r>
                      <a:endParaRPr lang="en-US" sz="1200" b="0" dirty="0">
                        <a:latin typeface="+mn-lt"/>
                      </a:endParaRPr>
                    </a:p>
                  </a:txBody>
                  <a:tcPr marR="274320" anchor="ctr">
                    <a:solidFill>
                      <a:schemeClr val="bg1">
                        <a:lumMod val="75000"/>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s" sz="1200" b="0" dirty="0">
                          <a:latin typeface="+mn-lt"/>
                        </a:rPr>
                        <a:t>19 – 23</a:t>
                      </a:r>
                    </a:p>
                  </a:txBody>
                  <a:tcPr marR="274320" anchor="ctr">
                    <a:solidFill>
                      <a:schemeClr val="bg1">
                        <a:lumMod val="75000"/>
                        <a:alpha val="20000"/>
                      </a:schemeClr>
                    </a:solidFill>
                  </a:tcPr>
                </a:tc>
                <a:extLst>
                  <a:ext uri="{0D108BD9-81ED-4DB2-BD59-A6C34878D82A}">
                    <a16:rowId xmlns:a16="http://schemas.microsoft.com/office/drawing/2014/main" val="3334341059"/>
                  </a:ext>
                </a:extLst>
              </a:tr>
              <a:tr h="394973">
                <a:tc vMerge="1">
                  <a:txBody>
                    <a:bodyPr/>
                    <a:lstStyle/>
                    <a:p>
                      <a:endParaRPr lang="en-US"/>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s" sz="1200" b="0" i="0" dirty="0">
                          <a:latin typeface="+mn-lt"/>
                          <a:cs typeface="Segoe Sans Display Semibold" pitchFamily="2" charset="0"/>
                        </a:rPr>
                        <a:t>5 minutos</a:t>
                      </a:r>
                    </a:p>
                  </a:txBody>
                  <a:tcPr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s" sz="1200" b="1" dirty="0">
                          <a:latin typeface="+mn-lt"/>
                        </a:rPr>
                        <a:t>Interactivo</a:t>
                      </a:r>
                    </a:p>
                  </a:txBody>
                  <a:tcPr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s" sz="1200" b="0" dirty="0">
                          <a:latin typeface="+mn-lt"/>
                        </a:rPr>
                        <a:t>Instrucción + 3 minutos de autorreflexión para identificar tu propia tarea de Kickstarter con IA</a:t>
                      </a:r>
                    </a:p>
                  </a:txBody>
                  <a:tcPr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s" sz="1200" b="0" dirty="0">
                          <a:latin typeface="+mn-lt"/>
                        </a:rPr>
                        <a:t>24</a:t>
                      </a:r>
                    </a:p>
                  </a:txBody>
                  <a:tcPr/>
                </a:tc>
                <a:extLst>
                  <a:ext uri="{0D108BD9-81ED-4DB2-BD59-A6C34878D82A}">
                    <a16:rowId xmlns:a16="http://schemas.microsoft.com/office/drawing/2014/main" val="3914081092"/>
                  </a:ext>
                </a:extLst>
              </a:tr>
              <a:tr h="236984">
                <a:tc rowSpan="3">
                  <a:txBody>
                    <a:bodyPr/>
                    <a:lstStyle/>
                    <a:p>
                      <a:pPr algn="l"/>
                      <a:r>
                        <a:rPr lang="es" sz="1200" b="0" dirty="0">
                          <a:solidFill>
                            <a:schemeClr val="tx1"/>
                          </a:solidFill>
                          <a:latin typeface="+mj-lt"/>
                        </a:rPr>
                        <a:t>4: Practica las indicaciones básicas con un mini ejercicio (12 min)</a:t>
                      </a: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s" sz="1200" b="0" i="0" dirty="0">
                          <a:latin typeface="+mn-lt"/>
                          <a:cs typeface="Segoe Sans Display Semibold" pitchFamily="2" charset="0"/>
                        </a:rPr>
                        <a:t>2 minutos</a:t>
                      </a:r>
                    </a:p>
                  </a:txBody>
                  <a:tcPr anchor="ctr">
                    <a:solidFill>
                      <a:schemeClr val="bg1">
                        <a:lumMod val="75000"/>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s" sz="1200" dirty="0">
                          <a:latin typeface="+mn-lt"/>
                        </a:rPr>
                        <a:t>Conferencia</a:t>
                      </a:r>
                    </a:p>
                  </a:txBody>
                  <a:tcPr anchor="ctr">
                    <a:solidFill>
                      <a:schemeClr val="bg1">
                        <a:lumMod val="75000"/>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s" sz="1200" b="0" dirty="0">
                          <a:latin typeface="+mn-lt"/>
                        </a:rPr>
                        <a:t>Conceptos básicos de las indicaciones </a:t>
                      </a:r>
                    </a:p>
                  </a:txBody>
                  <a:tcPr anchor="ctr">
                    <a:solidFill>
                      <a:schemeClr val="bg1">
                        <a:lumMod val="75000"/>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s" sz="1200" b="0" dirty="0">
                          <a:latin typeface="+mn-lt"/>
                        </a:rPr>
                        <a:t>25 – 26</a:t>
                      </a:r>
                    </a:p>
                  </a:txBody>
                  <a:tcPr>
                    <a:solidFill>
                      <a:schemeClr val="bg1">
                        <a:lumMod val="75000"/>
                        <a:alpha val="20000"/>
                      </a:schemeClr>
                    </a:solidFill>
                  </a:tcPr>
                </a:tc>
                <a:extLst>
                  <a:ext uri="{0D108BD9-81ED-4DB2-BD59-A6C34878D82A}">
                    <a16:rowId xmlns:a16="http://schemas.microsoft.com/office/drawing/2014/main" val="3280154227"/>
                  </a:ext>
                </a:extLst>
              </a:tr>
              <a:tr h="297741">
                <a:tc vMerge="1">
                  <a:txBody>
                    <a:bodyPr/>
                    <a:lstStyle/>
                    <a:p>
                      <a:endParaRPr lang="en-US"/>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s" sz="1200" b="0" i="0" dirty="0">
                          <a:latin typeface="+mn-lt"/>
                          <a:cs typeface="Segoe Sans Display Semibold" pitchFamily="2" charset="0"/>
                        </a:rPr>
                        <a:t>2 minutos</a:t>
                      </a:r>
                    </a:p>
                  </a:txBody>
                  <a:tcPr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s" sz="1200" b="1" dirty="0">
                          <a:latin typeface="+mn-lt"/>
                        </a:rPr>
                        <a:t>Demostración en vivo</a:t>
                      </a:r>
                    </a:p>
                  </a:txBody>
                  <a:tcPr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s" sz="1200" b="0" dirty="0">
                          <a:latin typeface="+mn-lt"/>
                        </a:rPr>
                        <a:t>¿Cuál es la diferencia? (comparando las indicaciones buenas frente a las mejores)</a:t>
                      </a:r>
                    </a:p>
                  </a:txBody>
                  <a:tcPr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s" sz="1200" b="0" dirty="0">
                          <a:latin typeface="+mn-lt"/>
                        </a:rPr>
                        <a:t>27 (no para mostrar)</a:t>
                      </a:r>
                    </a:p>
                  </a:txBody>
                  <a:tcPr/>
                </a:tc>
                <a:extLst>
                  <a:ext uri="{0D108BD9-81ED-4DB2-BD59-A6C34878D82A}">
                    <a16:rowId xmlns:a16="http://schemas.microsoft.com/office/drawing/2014/main" val="1607627848"/>
                  </a:ext>
                </a:extLst>
              </a:tr>
              <a:tr h="297741">
                <a:tc vMerge="1">
                  <a:txBody>
                    <a:bodyPr/>
                    <a:lstStyle/>
                    <a:p>
                      <a:endParaRPr lang="en-US"/>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s" sz="1200" b="0" i="0" dirty="0">
                          <a:latin typeface="+mn-lt"/>
                          <a:cs typeface="Segoe Sans Display Semibold" pitchFamily="2" charset="0"/>
                        </a:rPr>
                        <a:t>8 minutos</a:t>
                      </a:r>
                    </a:p>
                  </a:txBody>
                  <a:tcPr anchor="ctr">
                    <a:solidFill>
                      <a:schemeClr val="bg1">
                        <a:lumMod val="75000"/>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s" sz="1200" b="1" dirty="0">
                          <a:latin typeface="+mn-lt"/>
                        </a:rPr>
                        <a:t>Interactivo </a:t>
                      </a:r>
                    </a:p>
                  </a:txBody>
                  <a:tcPr anchor="ctr">
                    <a:solidFill>
                      <a:schemeClr val="bg1">
                        <a:lumMod val="75000"/>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s" sz="1200" b="0" dirty="0">
                          <a:latin typeface="+mn-lt"/>
                        </a:rPr>
                        <a:t>Instrucción + ejercicio de 8 minutos (indicaciones de prueba en Copilot)</a:t>
                      </a:r>
                    </a:p>
                  </a:txBody>
                  <a:tcPr anchor="ctr">
                    <a:solidFill>
                      <a:schemeClr val="bg1">
                        <a:lumMod val="75000"/>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s" sz="1200" b="0" dirty="0">
                          <a:latin typeface="+mn-lt"/>
                        </a:rPr>
                        <a:t>28</a:t>
                      </a:r>
                    </a:p>
                  </a:txBody>
                  <a:tcPr>
                    <a:solidFill>
                      <a:schemeClr val="bg1">
                        <a:lumMod val="75000"/>
                        <a:alpha val="20000"/>
                      </a:schemeClr>
                    </a:solidFill>
                  </a:tcPr>
                </a:tc>
                <a:extLst>
                  <a:ext uri="{0D108BD9-81ED-4DB2-BD59-A6C34878D82A}">
                    <a16:rowId xmlns:a16="http://schemas.microsoft.com/office/drawing/2014/main" val="2113589467"/>
                  </a:ext>
                </a:extLst>
              </a:tr>
              <a:tr h="236984">
                <a:tc rowSpan="3">
                  <a:txBody>
                    <a:bodyPr/>
                    <a:lstStyle/>
                    <a:p>
                      <a:pPr algn="l"/>
                      <a:r>
                        <a:rPr lang="es" sz="1200" b="0" kern="1200" dirty="0">
                          <a:solidFill>
                            <a:schemeClr val="tx1"/>
                          </a:solidFill>
                          <a:effectLst/>
                          <a:latin typeface="+mj-lt"/>
                          <a:ea typeface="+mn-ea"/>
                          <a:cs typeface="+mn-cs"/>
                        </a:rPr>
                        <a:t>5: Planificar acciones pequeñas y fáciles + cierre (10 min) </a:t>
                      </a:r>
                      <a:endParaRPr lang="en-US" sz="1200" b="0" dirty="0">
                        <a:solidFill>
                          <a:schemeClr val="tx1"/>
                        </a:solidFill>
                        <a:latin typeface="+mj-lt"/>
                      </a:endParaRPr>
                    </a:p>
                  </a:txBody>
                  <a:tcP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s" sz="1200" b="0" i="0" dirty="0">
                          <a:latin typeface="+mn-lt"/>
                          <a:cs typeface="Segoe Sans Display Semibold" pitchFamily="2" charset="0"/>
                        </a:rPr>
                        <a:t>3 minutos</a:t>
                      </a:r>
                    </a:p>
                  </a:txBody>
                  <a:tcPr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s" sz="1200" dirty="0">
                          <a:latin typeface="+mn-lt"/>
                        </a:rPr>
                        <a:t>Conferencia</a:t>
                      </a:r>
                    </a:p>
                  </a:txBody>
                  <a:tcPr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s" sz="1200" b="0" dirty="0">
                          <a:latin typeface="+mn-lt"/>
                        </a:rPr>
                        <a:t>Uso responsable de la IA</a:t>
                      </a:r>
                    </a:p>
                  </a:txBody>
                  <a:tcPr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s" sz="1200" b="0" dirty="0">
                          <a:latin typeface="+mn-lt"/>
                        </a:rPr>
                        <a:t>29 – 30</a:t>
                      </a:r>
                    </a:p>
                  </a:txBody>
                  <a:tcPr/>
                </a:tc>
                <a:extLst>
                  <a:ext uri="{0D108BD9-81ED-4DB2-BD59-A6C34878D82A}">
                    <a16:rowId xmlns:a16="http://schemas.microsoft.com/office/drawing/2014/main" val="206586457"/>
                  </a:ext>
                </a:extLst>
              </a:tr>
              <a:tr h="297741">
                <a:tc vMerge="1">
                  <a:txBody>
                    <a:bodyPr/>
                    <a:lstStyle/>
                    <a:p>
                      <a:endParaRPr lang="en-US"/>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s" sz="1200" b="0" i="0" dirty="0">
                          <a:latin typeface="+mn-lt"/>
                          <a:cs typeface="Segoe Sans Display Semibold" pitchFamily="2" charset="0"/>
                        </a:rPr>
                        <a:t>5 minutos</a:t>
                      </a:r>
                    </a:p>
                  </a:txBody>
                  <a:tcPr anchor="ctr">
                    <a:solidFill>
                      <a:schemeClr val="bg1">
                        <a:lumMod val="75000"/>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s" sz="1200" b="1" dirty="0">
                          <a:latin typeface="+mn-lt"/>
                        </a:rPr>
                        <a:t>Interactivo</a:t>
                      </a:r>
                    </a:p>
                  </a:txBody>
                  <a:tcPr anchor="ctr">
                    <a:solidFill>
                      <a:schemeClr val="bg1">
                        <a:lumMod val="75000"/>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s" sz="1200" b="0" dirty="0">
                          <a:latin typeface="+mn-lt"/>
                        </a:rPr>
                        <a:t>Planificación de acciones (hábitos de IA) + Discusión informativa</a:t>
                      </a:r>
                    </a:p>
                  </a:txBody>
                  <a:tcPr anchor="ctr">
                    <a:solidFill>
                      <a:schemeClr val="bg1">
                        <a:lumMod val="75000"/>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s" sz="1200" b="0" dirty="0">
                          <a:latin typeface="+mn-lt"/>
                        </a:rPr>
                        <a:t>31</a:t>
                      </a:r>
                    </a:p>
                  </a:txBody>
                  <a:tcPr>
                    <a:solidFill>
                      <a:schemeClr val="bg1">
                        <a:lumMod val="75000"/>
                        <a:alpha val="20000"/>
                      </a:schemeClr>
                    </a:solidFill>
                  </a:tcPr>
                </a:tc>
                <a:extLst>
                  <a:ext uri="{0D108BD9-81ED-4DB2-BD59-A6C34878D82A}">
                    <a16:rowId xmlns:a16="http://schemas.microsoft.com/office/drawing/2014/main" val="621538510"/>
                  </a:ext>
                </a:extLst>
              </a:tr>
              <a:tr h="236984">
                <a:tc vMerge="1">
                  <a:txBody>
                    <a:bodyPr/>
                    <a:lstStyle/>
                    <a:p>
                      <a:endParaRPr lang="en-US"/>
                    </a:p>
                  </a:txBody>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s" sz="1200" b="0" i="0" dirty="0">
                          <a:latin typeface="+mn-lt"/>
                          <a:cs typeface="Segoe Sans Display Semibold" pitchFamily="2" charset="0"/>
                        </a:rPr>
                        <a:t>2 minutos</a:t>
                      </a:r>
                    </a:p>
                  </a:txBody>
                  <a:tcPr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s" sz="1200" dirty="0">
                          <a:latin typeface="+mn-lt"/>
                        </a:rPr>
                        <a:t>Conferencia</a:t>
                      </a:r>
                    </a:p>
                  </a:txBody>
                  <a:tcPr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s" sz="1200" dirty="0">
                          <a:latin typeface="+mn-lt"/>
                        </a:rPr>
                        <a:t>Cierre + Recordatorios</a:t>
                      </a:r>
                    </a:p>
                  </a:txBody>
                  <a:tcPr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s" sz="1200" dirty="0">
                          <a:latin typeface="+mn-lt"/>
                        </a:rPr>
                        <a:t>32 – 34</a:t>
                      </a:r>
                    </a:p>
                  </a:txBody>
                  <a:tcPr/>
                </a:tc>
                <a:extLst>
                  <a:ext uri="{0D108BD9-81ED-4DB2-BD59-A6C34878D82A}">
                    <a16:rowId xmlns:a16="http://schemas.microsoft.com/office/drawing/2014/main" val="1253385649"/>
                  </a:ext>
                </a:extLst>
              </a:tr>
              <a:tr h="297741">
                <a:tc>
                  <a:txBody>
                    <a:bodyPr/>
                    <a:lstStyle/>
                    <a:p>
                      <a:pPr algn="l"/>
                      <a:r>
                        <a:rPr lang="es" sz="1200" dirty="0">
                          <a:solidFill>
                            <a:schemeClr val="tx1"/>
                          </a:solidFill>
                          <a:latin typeface="+mn-lt"/>
                        </a:rPr>
                        <a:t>Opcional</a:t>
                      </a:r>
                    </a:p>
                  </a:txBody>
                  <a:tcPr>
                    <a:lnT w="12700" cap="flat" cmpd="sng" algn="ctr">
                      <a:solidFill>
                        <a:schemeClr val="bg1">
                          <a:lumMod val="85000"/>
                        </a:schemeClr>
                      </a:solidFill>
                      <a:prstDash val="solid"/>
                      <a:round/>
                      <a:headEnd type="none" w="med" len="med"/>
                      <a:tailEnd type="none" w="med" len="med"/>
                    </a:lnT>
                    <a:solidFill>
                      <a:schemeClr val="bg1"/>
                    </a:solidFill>
                  </a:tcPr>
                </a:tc>
                <a:tc>
                  <a:txBody>
                    <a:bodyPr/>
                    <a:lstStyle/>
                    <a:p>
                      <a:pPr marL="0" marR="0" lvl="0" indent="0" algn="r" defTabSz="932742" rtl="0" eaLnBrk="1" fontAlgn="auto" latinLnBrk="0" hangingPunct="1">
                        <a:lnSpc>
                          <a:spcPct val="100000"/>
                        </a:lnSpc>
                        <a:spcBef>
                          <a:spcPts val="0"/>
                        </a:spcBef>
                        <a:spcAft>
                          <a:spcPts val="0"/>
                        </a:spcAft>
                        <a:buClrTx/>
                        <a:buSzTx/>
                        <a:buFontTx/>
                        <a:buNone/>
                        <a:tabLst/>
                        <a:defRPr/>
                      </a:pPr>
                      <a:r>
                        <a:rPr lang="es" sz="1200" b="0" dirty="0"/>
                        <a:t>[Opcional] +10 min</a:t>
                      </a:r>
                      <a:endParaRPr lang="en-US" sz="1200" b="0" i="0" dirty="0">
                        <a:latin typeface="+mn-lt"/>
                        <a:cs typeface="Segoe Sans Display Semibold" pitchFamily="2" charset="0"/>
                      </a:endParaRPr>
                    </a:p>
                  </a:txBody>
                  <a:tcPr anchor="ctr">
                    <a:solidFill>
                      <a:schemeClr val="bg1">
                        <a:lumMod val="75000"/>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s" sz="1200" b="1" dirty="0">
                          <a:latin typeface="+mn-lt"/>
                        </a:rPr>
                        <a:t>Interactivo</a:t>
                      </a:r>
                    </a:p>
                  </a:txBody>
                  <a:tcPr anchor="ctr">
                    <a:solidFill>
                      <a:schemeClr val="bg1">
                        <a:lumMod val="75000"/>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s" sz="1200" dirty="0"/>
                        <a:t>Preguntas y respuestas y reflexiones</a:t>
                      </a:r>
                      <a:endParaRPr lang="en-US" sz="1200" dirty="0">
                        <a:latin typeface="+mn-lt"/>
                      </a:endParaRPr>
                    </a:p>
                  </a:txBody>
                  <a:tcPr anchor="ctr">
                    <a:solidFill>
                      <a:schemeClr val="bg1">
                        <a:lumMod val="75000"/>
                        <a:alpha val="2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s" sz="1200" dirty="0">
                          <a:latin typeface="+mn-lt"/>
                        </a:rPr>
                        <a:t>N/A</a:t>
                      </a:r>
                    </a:p>
                  </a:txBody>
                  <a:tcPr>
                    <a:solidFill>
                      <a:schemeClr val="bg1">
                        <a:lumMod val="75000"/>
                        <a:alpha val="20000"/>
                      </a:schemeClr>
                    </a:solidFill>
                  </a:tcPr>
                </a:tc>
                <a:extLst>
                  <a:ext uri="{0D108BD9-81ED-4DB2-BD59-A6C34878D82A}">
                    <a16:rowId xmlns:a16="http://schemas.microsoft.com/office/drawing/2014/main" val="3402696866"/>
                  </a:ext>
                </a:extLst>
              </a:tr>
              <a:tr h="236984">
                <a:tc gridSpan="4">
                  <a:txBody>
                    <a:bodyPr/>
                    <a:lstStyle/>
                    <a:p>
                      <a:pPr algn="ctr"/>
                      <a:r>
                        <a:rPr lang="es" sz="1200" b="1" dirty="0">
                          <a:solidFill>
                            <a:schemeClr val="bg1"/>
                          </a:solidFill>
                          <a:latin typeface="+mn-lt"/>
                        </a:rPr>
                        <a:t>Total: 50 min + [opcional] 10 min</a:t>
                      </a:r>
                    </a:p>
                  </a:txBody>
                  <a:tcPr>
                    <a:solidFill>
                      <a:schemeClr val="tx2"/>
                    </a:solid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400" b="0" i="0">
                        <a:latin typeface="+mn-lt"/>
                        <a:cs typeface="Segoe Sans Display Semibold" pitchFamily="2" charset="0"/>
                      </a:endParaRPr>
                    </a:p>
                  </a:txBody>
                  <a:tcPr anchor="ct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400">
                        <a:latin typeface="+mn-lt"/>
                        <a:cs typeface="Segoe Sans Display" pitchFamily="2" charset="0"/>
                      </a:endParaRPr>
                    </a:p>
                  </a:txBody>
                  <a:tcPr/>
                </a:tc>
                <a:tc hMerge="1">
                  <a:txBody>
                    <a:bodyPr/>
                    <a:lstStyle/>
                    <a:p>
                      <a:endParaRPr/>
                    </a:p>
                  </a:txBody>
                  <a:tcPr/>
                </a:tc>
                <a:tc>
                  <a:txBody>
                    <a:bodyPr/>
                    <a:lstStyle/>
                    <a:p>
                      <a:pPr algn="ctr"/>
                      <a:endParaRPr lang="en-US" sz="1200" b="1" dirty="0">
                        <a:solidFill>
                          <a:schemeClr val="bg1"/>
                        </a:solidFill>
                        <a:latin typeface="+mn-lt"/>
                      </a:endParaRPr>
                    </a:p>
                  </a:txBody>
                  <a:tcPr>
                    <a:solidFill>
                      <a:schemeClr val="tx2"/>
                    </a:solidFill>
                  </a:tcPr>
                </a:tc>
                <a:extLst>
                  <a:ext uri="{0D108BD9-81ED-4DB2-BD59-A6C34878D82A}">
                    <a16:rowId xmlns:a16="http://schemas.microsoft.com/office/drawing/2014/main" val="979956534"/>
                  </a:ext>
                </a:extLst>
              </a:tr>
            </a:tbl>
          </a:graphicData>
        </a:graphic>
      </p:graphicFrame>
    </p:spTree>
    <p:extLst>
      <p:ext uri="{BB962C8B-B14F-4D97-AF65-F5344CB8AC3E}">
        <p14:creationId xmlns:p14="http://schemas.microsoft.com/office/powerpoint/2010/main" val="88479575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8FE78D1D-2161-1921-854D-583292A2AF61}"/>
              </a:ext>
              <a:ext uri="{C183D7F6-B498-43B3-948B-1728B52AA6E4}">
                <adec:decorative xmlns:adec="http://schemas.microsoft.com/office/drawing/2017/decorative" val="1"/>
              </a:ext>
            </a:extLst>
          </p:cNvPr>
          <p:cNvPicPr>
            <a:picLocks noChangeAspect="1"/>
          </p:cNvPicPr>
          <p:nvPr/>
        </p:nvPicPr>
        <p:blipFill>
          <a:blip r:embed="rId3"/>
          <a:srcRect r="29497"/>
          <a:stretch/>
        </p:blipFill>
        <p:spPr>
          <a:xfrm rot="10800000">
            <a:off x="-1" y="5062748"/>
            <a:ext cx="2467179" cy="1812182"/>
          </a:xfrm>
          <a:prstGeom prst="rect">
            <a:avLst/>
          </a:prstGeom>
        </p:spPr>
      </p:pic>
      <p:sp>
        <p:nvSpPr>
          <p:cNvPr id="2" name="Title 1">
            <a:extLst>
              <a:ext uri="{FF2B5EF4-FFF2-40B4-BE49-F238E27FC236}">
                <a16:creationId xmlns:a16="http://schemas.microsoft.com/office/drawing/2014/main" id="{3BEC8686-2C48-B077-F4AE-0EEC82CBDB4C}"/>
              </a:ext>
            </a:extLst>
          </p:cNvPr>
          <p:cNvSpPr>
            <a:spLocks noGrp="1"/>
          </p:cNvSpPr>
          <p:nvPr>
            <p:ph type="title"/>
          </p:nvPr>
        </p:nvSpPr>
        <p:spPr/>
        <p:txBody>
          <a:bodyPr/>
          <a:lstStyle/>
          <a:p>
            <a:r>
              <a:rPr lang="es" dirty="0"/>
              <a:t>Instrucciones para usar nuestras diapositivas de sesión</a:t>
            </a:r>
          </a:p>
        </p:txBody>
      </p:sp>
      <p:pic>
        <p:nvPicPr>
          <p:cNvPr id="17" name="Picture 16">
            <a:extLst>
              <a:ext uri="{FF2B5EF4-FFF2-40B4-BE49-F238E27FC236}">
                <a16:creationId xmlns:a16="http://schemas.microsoft.com/office/drawing/2014/main" id="{257ECE8B-7360-8D7E-8CFB-C571D7178F30}"/>
              </a:ext>
              <a:ext uri="{C183D7F6-B498-43B3-948B-1728B52AA6E4}">
                <adec:decorative xmlns:adec="http://schemas.microsoft.com/office/drawing/2017/decorative" val="1"/>
              </a:ext>
            </a:extLst>
          </p:cNvPr>
          <p:cNvPicPr>
            <a:picLocks noChangeAspect="1"/>
          </p:cNvPicPr>
          <p:nvPr/>
        </p:nvPicPr>
        <p:blipFill>
          <a:blip r:embed="rId4"/>
          <a:srcRect r="42741"/>
          <a:stretch/>
        </p:blipFill>
        <p:spPr>
          <a:xfrm>
            <a:off x="10504919" y="842371"/>
            <a:ext cx="1674350" cy="1323975"/>
          </a:xfrm>
          <a:prstGeom prst="rect">
            <a:avLst/>
          </a:prstGeom>
        </p:spPr>
      </p:pic>
      <p:sp>
        <p:nvSpPr>
          <p:cNvPr id="7" name="TextBox 6">
            <a:extLst>
              <a:ext uri="{FF2B5EF4-FFF2-40B4-BE49-F238E27FC236}">
                <a16:creationId xmlns:a16="http://schemas.microsoft.com/office/drawing/2014/main" id="{25F2CC06-0B86-926C-D6FC-AAB1BF2D4665}"/>
              </a:ext>
            </a:extLst>
          </p:cNvPr>
          <p:cNvSpPr txBox="1"/>
          <p:nvPr/>
        </p:nvSpPr>
        <p:spPr>
          <a:xfrm>
            <a:off x="588262" y="1435377"/>
            <a:ext cx="4767002" cy="2200602"/>
          </a:xfrm>
          <a:prstGeom prst="rect">
            <a:avLst/>
          </a:prstGeom>
          <a:noFill/>
        </p:spPr>
        <p:txBody>
          <a:bodyPr wrap="square">
            <a:spAutoFit/>
          </a:bodyPr>
          <a:lstStyle/>
          <a:p>
            <a:pPr>
              <a:spcAft>
                <a:spcPts val="600"/>
              </a:spcAft>
            </a:pPr>
            <a:r>
              <a:rPr lang="es" sz="1800" b="1" dirty="0"/>
              <a:t>1: Revise las diapositivas de la sesión con anticipación</a:t>
            </a:r>
          </a:p>
          <a:p>
            <a:pPr>
              <a:spcAft>
                <a:spcPts val="600"/>
              </a:spcAft>
            </a:pPr>
            <a:r>
              <a:rPr lang="es" sz="1600" dirty="0"/>
              <a:t>Para garantizar una entrega sin problemas, familiarícese con las diapositivas de la sesión con anticipación. El contenido está estructurado en torno a estas diapositivas, por lo que revisarlas te ayudará a dirigir una sesión atractiva y con buen ritmo.</a:t>
            </a:r>
            <a:endParaRPr lang="es" b="1" dirty="0">
              <a:highlight>
                <a:srgbClr val="FFFF00"/>
              </a:highlight>
            </a:endParaRPr>
          </a:p>
        </p:txBody>
      </p:sp>
      <p:pic>
        <p:nvPicPr>
          <p:cNvPr id="10" name="Picture 9" descr="Captura de pantalla de la diapositiva de exploración dentro de esta presentación.">
            <a:extLst>
              <a:ext uri="{FF2B5EF4-FFF2-40B4-BE49-F238E27FC236}">
                <a16:creationId xmlns:a16="http://schemas.microsoft.com/office/drawing/2014/main" id="{51F2639F-0028-9D0B-959A-CAC08389CFB5}"/>
              </a:ext>
            </a:extLst>
          </p:cNvPr>
          <p:cNvPicPr>
            <a:picLocks noChangeAspect="1"/>
          </p:cNvPicPr>
          <p:nvPr/>
        </p:nvPicPr>
        <p:blipFill>
          <a:blip r:embed="rId5"/>
          <a:stretch>
            <a:fillRect/>
          </a:stretch>
        </p:blipFill>
        <p:spPr>
          <a:xfrm>
            <a:off x="937485" y="4027162"/>
            <a:ext cx="3685551" cy="2071172"/>
          </a:xfrm>
          <a:prstGeom prst="rect">
            <a:avLst/>
          </a:prstGeom>
          <a:effectLst>
            <a:outerShdw blurRad="50800" dist="38100" dir="2700000" algn="tl" rotWithShape="0">
              <a:prstClr val="black">
                <a:alpha val="40000"/>
              </a:prstClr>
            </a:outerShdw>
          </a:effectLst>
        </p:spPr>
      </p:pic>
      <p:pic>
        <p:nvPicPr>
          <p:cNvPr id="4" name="Picture 3" descr="Captura de pantalla de la diapositiva del título dentro de esta presentación.">
            <a:extLst>
              <a:ext uri="{FF2B5EF4-FFF2-40B4-BE49-F238E27FC236}">
                <a16:creationId xmlns:a16="http://schemas.microsoft.com/office/drawing/2014/main" id="{788A8DFF-4281-C85B-7BF8-724534CCF2AF}"/>
              </a:ext>
            </a:extLst>
          </p:cNvPr>
          <p:cNvPicPr>
            <a:picLocks noChangeAspect="1"/>
          </p:cNvPicPr>
          <p:nvPr/>
        </p:nvPicPr>
        <p:blipFill>
          <a:blip r:embed="rId6"/>
          <a:stretch>
            <a:fillRect/>
          </a:stretch>
        </p:blipFill>
        <p:spPr>
          <a:xfrm>
            <a:off x="679039" y="3602983"/>
            <a:ext cx="3494136" cy="1940582"/>
          </a:xfrm>
          <a:prstGeom prst="rect">
            <a:avLst/>
          </a:prstGeom>
          <a:effectLst>
            <a:outerShdw blurRad="50800" dist="38100" dir="2700000" algn="tl" rotWithShape="0">
              <a:prstClr val="black">
                <a:alpha val="40000"/>
              </a:prstClr>
            </a:outerShdw>
          </a:effectLst>
        </p:spPr>
      </p:pic>
      <p:sp>
        <p:nvSpPr>
          <p:cNvPr id="8" name="TextBox 7">
            <a:extLst>
              <a:ext uri="{FF2B5EF4-FFF2-40B4-BE49-F238E27FC236}">
                <a16:creationId xmlns:a16="http://schemas.microsoft.com/office/drawing/2014/main" id="{F5F4A1AF-B9D6-CCC1-4E23-3290B9624EF5}"/>
              </a:ext>
            </a:extLst>
          </p:cNvPr>
          <p:cNvSpPr txBox="1"/>
          <p:nvPr/>
        </p:nvSpPr>
        <p:spPr>
          <a:xfrm>
            <a:off x="6096000" y="1435377"/>
            <a:ext cx="5342533" cy="1461939"/>
          </a:xfrm>
          <a:prstGeom prst="rect">
            <a:avLst/>
          </a:prstGeom>
          <a:noFill/>
        </p:spPr>
        <p:txBody>
          <a:bodyPr wrap="square">
            <a:spAutoFit/>
          </a:bodyPr>
          <a:lstStyle/>
          <a:p>
            <a:pPr>
              <a:spcAft>
                <a:spcPts val="600"/>
              </a:spcAft>
            </a:pPr>
            <a:r>
              <a:rPr lang="es" sz="1800" b="1" dirty="0"/>
              <a:t>2: Considere seguir </a:t>
            </a:r>
            <a:br>
              <a:rPr lang="en-US" sz="1800" b="1" dirty="0"/>
            </a:br>
            <a:r>
              <a:rPr lang="es" sz="1800" b="1" dirty="0"/>
              <a:t>los puntos de conversación sugeridos y el tiempo</a:t>
            </a:r>
          </a:p>
          <a:p>
            <a:pPr>
              <a:spcAft>
                <a:spcPts val="600"/>
              </a:spcAft>
            </a:pPr>
            <a:r>
              <a:rPr lang="es" sz="1600" dirty="0"/>
              <a:t>Cada diapositiva incluye puntos de conversación recomendados y el tiempo estimado de conversación para ayudarlo a mantenerse al día. Puede encontrar estos detalles en las notas de la diapositiva.</a:t>
            </a:r>
          </a:p>
        </p:txBody>
      </p:sp>
      <p:pic>
        <p:nvPicPr>
          <p:cNvPr id="6" name="Picture 5" descr="Captura de pantalla de la diapositiva de Welcom dentro de esta presentación.">
            <a:extLst>
              <a:ext uri="{FF2B5EF4-FFF2-40B4-BE49-F238E27FC236}">
                <a16:creationId xmlns:a16="http://schemas.microsoft.com/office/drawing/2014/main" id="{4A1D29E3-6A78-6BFE-05F5-01853DEC99AB}"/>
              </a:ext>
            </a:extLst>
          </p:cNvPr>
          <p:cNvPicPr>
            <a:picLocks noChangeAspect="1"/>
          </p:cNvPicPr>
          <p:nvPr/>
        </p:nvPicPr>
        <p:blipFill>
          <a:blip r:embed="rId7"/>
          <a:srcRect t="4380"/>
          <a:stretch/>
        </p:blipFill>
        <p:spPr>
          <a:xfrm>
            <a:off x="6170429" y="3042189"/>
            <a:ext cx="4767002" cy="3262918"/>
          </a:xfrm>
          <a:prstGeom prst="rect">
            <a:avLst/>
          </a:prstGeom>
          <a:effectLst>
            <a:outerShdw blurRad="50800" dist="38100" dir="2700000" algn="tl" rotWithShape="0">
              <a:prstClr val="black">
                <a:alpha val="40000"/>
              </a:prstClr>
            </a:outerShdw>
          </a:effectLst>
        </p:spPr>
      </p:pic>
      <p:sp>
        <p:nvSpPr>
          <p:cNvPr id="11" name="Rectangle 10">
            <a:extLst>
              <a:ext uri="{FF2B5EF4-FFF2-40B4-BE49-F238E27FC236}">
                <a16:creationId xmlns:a16="http://schemas.microsoft.com/office/drawing/2014/main" id="{F3C9BAB5-098B-DDE8-07A9-83A05941828A}"/>
              </a:ext>
              <a:ext uri="{C183D7F6-B498-43B3-948B-1728B52AA6E4}">
                <adec:decorative xmlns:adec="http://schemas.microsoft.com/office/drawing/2017/decorative" val="1"/>
              </a:ext>
            </a:extLst>
          </p:cNvPr>
          <p:cNvSpPr/>
          <p:nvPr/>
        </p:nvSpPr>
        <p:spPr bwMode="auto">
          <a:xfrm>
            <a:off x="7005810" y="5258917"/>
            <a:ext cx="3931621" cy="1046190"/>
          </a:xfrm>
          <a:prstGeom prst="rect">
            <a:avLst/>
          </a:prstGeom>
          <a:noFill/>
          <a:ln w="28575">
            <a:solidFill>
              <a:schemeClr val="accent3"/>
            </a:solidFill>
            <a:headEnd type="none" w="med" len="med"/>
            <a:tailEnd type="none" w="med" len="med"/>
          </a:ln>
          <a:effectLst>
            <a:glow rad="63500">
              <a:schemeClr val="accent4">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cxnSp>
        <p:nvCxnSpPr>
          <p:cNvPr id="13" name="Straight Arrow Connector 12">
            <a:extLst>
              <a:ext uri="{FF2B5EF4-FFF2-40B4-BE49-F238E27FC236}">
                <a16:creationId xmlns:a16="http://schemas.microsoft.com/office/drawing/2014/main" id="{352BC921-ACE2-BEDE-3FE2-92DD2D8189E0}"/>
              </a:ext>
              <a:ext uri="{C183D7F6-B498-43B3-948B-1728B52AA6E4}">
                <adec:decorative xmlns:adec="http://schemas.microsoft.com/office/drawing/2017/decorative" val="1"/>
              </a:ext>
            </a:extLst>
          </p:cNvPr>
          <p:cNvCxnSpPr>
            <a:cxnSpLocks/>
          </p:cNvCxnSpPr>
          <p:nvPr/>
        </p:nvCxnSpPr>
        <p:spPr>
          <a:xfrm flipH="1">
            <a:off x="11075654" y="5756548"/>
            <a:ext cx="437307" cy="0"/>
          </a:xfrm>
          <a:prstGeom prst="straightConnector1">
            <a:avLst/>
          </a:prstGeom>
          <a:ln w="38100">
            <a:solidFill>
              <a:schemeClr val="accent3"/>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220213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C64AEC-120B-D949-37AE-BE5FC6316BE2}"/>
            </a:ext>
          </a:extLst>
        </p:cNvPr>
        <p:cNvGrpSpPr/>
        <p:nvPr/>
      </p:nvGrpSpPr>
      <p:grpSpPr>
        <a:xfrm>
          <a:off x="0" y="0"/>
          <a:ext cx="0" cy="0"/>
          <a:chOff x="0" y="0"/>
          <a:chExt cx="0" cy="0"/>
        </a:xfrm>
      </p:grpSpPr>
      <p:sp>
        <p:nvSpPr>
          <p:cNvPr id="19" name="Title 18">
            <a:extLst>
              <a:ext uri="{FF2B5EF4-FFF2-40B4-BE49-F238E27FC236}">
                <a16:creationId xmlns:a16="http://schemas.microsoft.com/office/drawing/2014/main" id="{929BD416-DE1D-95DD-6381-7FAB696CD61D}"/>
              </a:ext>
            </a:extLst>
          </p:cNvPr>
          <p:cNvSpPr txBox="1">
            <a:spLocks noGrp="1"/>
          </p:cNvSpPr>
          <p:nvPr>
            <p:ph type="title" idx="4294967295"/>
          </p:nvPr>
        </p:nvSpPr>
        <p:spPr>
          <a:xfrm>
            <a:off x="457200" y="457200"/>
            <a:ext cx="8906256"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s" sz="3200" b="1" i="0" u="none" strike="noStrike" kern="1200" cap="none" spc="0" normalizeH="0" baseline="0" noProof="0" dirty="0">
                <a:ln>
                  <a:noFill/>
                </a:ln>
                <a:solidFill>
                  <a:schemeClr val="tx1"/>
                </a:solidFill>
                <a:effectLst/>
                <a:uLnTx/>
                <a:uFillTx/>
                <a:latin typeface="Segoe Sans Display Semibold" pitchFamily="2" charset="0"/>
                <a:ea typeface="+mn-ea"/>
                <a:cs typeface="Segoe Sans Display Semibold" pitchFamily="2" charset="0"/>
              </a:rPr>
              <a:t>Para su nota: nuestra referencia de contenido</a:t>
            </a:r>
          </a:p>
        </p:txBody>
      </p:sp>
      <p:pic>
        <p:nvPicPr>
          <p:cNvPr id="20" name="Picture 19">
            <a:extLst>
              <a:ext uri="{FF2B5EF4-FFF2-40B4-BE49-F238E27FC236}">
                <a16:creationId xmlns:a16="http://schemas.microsoft.com/office/drawing/2014/main" id="{9C60C990-5A4B-1C80-1E62-3D596783BFB7}"/>
              </a:ext>
              <a:ext uri="{C183D7F6-B498-43B3-948B-1728B52AA6E4}">
                <adec:decorative xmlns:adec="http://schemas.microsoft.com/office/drawing/2017/decorative" val="1"/>
              </a:ext>
            </a:extLst>
          </p:cNvPr>
          <p:cNvPicPr>
            <a:picLocks noChangeAspect="1"/>
          </p:cNvPicPr>
          <p:nvPr/>
        </p:nvPicPr>
        <p:blipFill>
          <a:blip r:embed="rId3"/>
          <a:srcRect r="35897"/>
          <a:stretch/>
        </p:blipFill>
        <p:spPr>
          <a:xfrm rot="16200000">
            <a:off x="10520102" y="-461702"/>
            <a:ext cx="1210195" cy="2133601"/>
          </a:xfrm>
          <a:prstGeom prst="rect">
            <a:avLst/>
          </a:prstGeom>
        </p:spPr>
      </p:pic>
      <p:sp>
        <p:nvSpPr>
          <p:cNvPr id="27" name="Rectangle: Rounded Corners 4">
            <a:extLst>
              <a:ext uri="{FF2B5EF4-FFF2-40B4-BE49-F238E27FC236}">
                <a16:creationId xmlns:a16="http://schemas.microsoft.com/office/drawing/2014/main" id="{762DBB48-945D-9061-38BC-4E847CAFD162}"/>
              </a:ext>
              <a:ext uri="{C183D7F6-B498-43B3-948B-1728B52AA6E4}">
                <adec:decorative xmlns:adec="http://schemas.microsoft.com/office/drawing/2017/decorative" val="1"/>
              </a:ext>
            </a:extLst>
          </p:cNvPr>
          <p:cNvSpPr/>
          <p:nvPr/>
        </p:nvSpPr>
        <p:spPr>
          <a:xfrm>
            <a:off x="457200" y="1303022"/>
            <a:ext cx="4087237" cy="4907277"/>
          </a:xfrm>
          <a:prstGeom prst="roundRect">
            <a:avLst>
              <a:gd name="adj" fmla="val 3475"/>
            </a:avLst>
          </a:prstGeom>
          <a:ln>
            <a:noFill/>
            <a:headEnd type="none" w="med" len="med"/>
            <a:tailEnd type="none" w="med" len="med"/>
          </a:ln>
          <a:effectLst>
            <a:outerShdw blurRad="254000" dist="63500" dir="5400000" algn="ctr" rotWithShape="0">
              <a:srgbClr val="000000">
                <a:alpha val="30000"/>
              </a:srgb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40" name="TextBox 39">
            <a:extLst>
              <a:ext uri="{FF2B5EF4-FFF2-40B4-BE49-F238E27FC236}">
                <a16:creationId xmlns:a16="http://schemas.microsoft.com/office/drawing/2014/main" id="{35D5CC39-F1C8-6868-C2A4-4F895BF1B063}"/>
              </a:ext>
            </a:extLst>
          </p:cNvPr>
          <p:cNvSpPr txBox="1"/>
          <p:nvPr/>
        </p:nvSpPr>
        <p:spPr>
          <a:xfrm>
            <a:off x="721373" y="1628032"/>
            <a:ext cx="3558889" cy="4166525"/>
          </a:xfrm>
          <a:prstGeom prst="rect">
            <a:avLst/>
          </a:prstGeom>
          <a:noFill/>
        </p:spPr>
        <p:txBody>
          <a:bodyPr wrap="square">
            <a:spAutoFit/>
          </a:bodyPr>
          <a:lstStyle/>
          <a:p>
            <a:r>
              <a:rPr lang="es" dirty="0">
                <a:latin typeface="+mj-lt"/>
              </a:rPr>
              <a:t>El contenido de esta sesión se ha adaptado moderadamente de un módulo de Microsoft Learn </a:t>
            </a:r>
            <a:r>
              <a:rPr lang="es" dirty="0"/>
              <a:t>para alinearse mejor con las necesidades de los profesionales y líderes empresariales.</a:t>
            </a:r>
          </a:p>
          <a:p>
            <a:endParaRPr lang="en-US" dirty="0"/>
          </a:p>
          <a:p>
            <a:r>
              <a:rPr lang="es" dirty="0"/>
              <a:t>Utilice el módulo original como fuente de referencia para obtener información más profunda y aprendizaje adicional.</a:t>
            </a:r>
          </a:p>
          <a:p>
            <a:endParaRPr lang="en-US" dirty="0"/>
          </a:p>
          <a:p>
            <a:r>
              <a:rPr lang="es" dirty="0"/>
              <a:t>En la tabla de esta página se proporciona un desglose de cada módulo, incluidas las unidades tratadas y un vínculo directo al contenido correspondiente de Microsoft Learn.</a:t>
            </a:r>
          </a:p>
        </p:txBody>
      </p:sp>
      <p:sp>
        <p:nvSpPr>
          <p:cNvPr id="4" name="Rectangle: Rounded Corners 10">
            <a:extLst>
              <a:ext uri="{FF2B5EF4-FFF2-40B4-BE49-F238E27FC236}">
                <a16:creationId xmlns:a16="http://schemas.microsoft.com/office/drawing/2014/main" id="{1A623C9A-E120-21D7-FAD8-5457E107FA80}"/>
              </a:ext>
            </a:extLst>
          </p:cNvPr>
          <p:cNvSpPr/>
          <p:nvPr/>
        </p:nvSpPr>
        <p:spPr>
          <a:xfrm>
            <a:off x="4910328" y="1313390"/>
            <a:ext cx="2011679" cy="360088"/>
          </a:xfrm>
          <a:prstGeom prst="roundRect">
            <a:avLst>
              <a:gd name="adj" fmla="val 13740"/>
            </a:avLst>
          </a:prstGeom>
          <a:solidFill>
            <a:schemeClr val="bg1">
              <a:lumMod val="85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s" sz="1400" dirty="0">
                <a:solidFill>
                  <a:schemeClr val="tx1"/>
                </a:solidFill>
                <a:latin typeface="+mj-lt"/>
                <a:cs typeface="Segoe Sans Display Semibold" pitchFamily="2" charset="0"/>
              </a:rPr>
              <a:t>Módulo</a:t>
            </a:r>
            <a:endParaRPr kumimoji="0" lang="en-US" sz="1400" i="0" u="none" strike="noStrike" kern="1200" cap="none" spc="0" normalizeH="0" baseline="0" noProof="0" dirty="0">
              <a:ln>
                <a:noFill/>
              </a:ln>
              <a:solidFill>
                <a:schemeClr val="tx1"/>
              </a:solidFill>
              <a:effectLst/>
              <a:uLnTx/>
              <a:uFillTx/>
              <a:latin typeface="+mj-lt"/>
              <a:ea typeface="+mn-ea"/>
              <a:cs typeface="Segoe Sans Display" pitchFamily="2" charset="0"/>
            </a:endParaRPr>
          </a:p>
        </p:txBody>
      </p:sp>
      <p:sp>
        <p:nvSpPr>
          <p:cNvPr id="37" name="TextBox 36">
            <a:extLst>
              <a:ext uri="{FF2B5EF4-FFF2-40B4-BE49-F238E27FC236}">
                <a16:creationId xmlns:a16="http://schemas.microsoft.com/office/drawing/2014/main" id="{F8D282C4-D95E-DAB2-CDBB-A97F68D2DE67}"/>
              </a:ext>
            </a:extLst>
          </p:cNvPr>
          <p:cNvSpPr txBox="1"/>
          <p:nvPr/>
        </p:nvSpPr>
        <p:spPr>
          <a:xfrm>
            <a:off x="4910328" y="1823708"/>
            <a:ext cx="2011680" cy="4384811"/>
          </a:xfrm>
          <a:prstGeom prst="roundRect">
            <a:avLst>
              <a:gd name="adj" fmla="val 5625"/>
            </a:avLst>
          </a:prstGeom>
          <a:solidFill>
            <a:schemeClr val="bg1">
              <a:lumMod val="85000"/>
            </a:schemeClr>
          </a:solidFill>
          <a:ln w="19050">
            <a:noFill/>
          </a:ln>
        </p:spPr>
        <p:txBody>
          <a:bodyPr wrap="square" lIns="91440" tIns="91440" rIns="91440" bIns="9144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 sz="1600" b="1" dirty="0">
                <a:latin typeface="+mj-lt"/>
                <a:cs typeface="Segoe Sans Display Semibold" pitchFamily="2" charset="0"/>
              </a:rPr>
              <a:t>Módulo 1: Utilizar la IA para las tareas cotidianas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dirty="0">
              <a:highlight>
                <a:srgbClr val="FFFF00"/>
              </a:highlight>
              <a:latin typeface="+mj-lt"/>
              <a:cs typeface="Segoe Sans Display Semibold"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 sz="1600">
                <a:hlinkClick r:id="rId4"/>
              </a:rPr>
              <a:t>Utilice la IA para las tareas cotidianas - Formación | Microsoft Learn</a:t>
            </a:r>
            <a:endParaRPr lang="en-US" sz="1600" b="1" dirty="0">
              <a:highlight>
                <a:srgbClr val="FFFF00"/>
              </a:highlight>
              <a:latin typeface="+mj-lt"/>
              <a:cs typeface="Segoe Sans Display Semibold" pitchFamily="2" charset="0"/>
            </a:endParaRPr>
          </a:p>
        </p:txBody>
      </p:sp>
      <p:sp>
        <p:nvSpPr>
          <p:cNvPr id="30" name="Rectangle: Rounded Corners 29">
            <a:extLst>
              <a:ext uri="{FF2B5EF4-FFF2-40B4-BE49-F238E27FC236}">
                <a16:creationId xmlns:a16="http://schemas.microsoft.com/office/drawing/2014/main" id="{0BF6E50A-126C-7951-5A1E-AB0CE19F70D6}"/>
              </a:ext>
            </a:extLst>
          </p:cNvPr>
          <p:cNvSpPr/>
          <p:nvPr/>
        </p:nvSpPr>
        <p:spPr>
          <a:xfrm>
            <a:off x="7026148" y="1303022"/>
            <a:ext cx="4708652" cy="370456"/>
          </a:xfrm>
          <a:prstGeom prst="round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 sz="1400" dirty="0">
                <a:solidFill>
                  <a:schemeClr val="tx1"/>
                </a:solidFill>
                <a:latin typeface="+mj-lt"/>
                <a:cs typeface="Segoe Sans Display Semibold" pitchFamily="2" charset="0"/>
              </a:rPr>
              <a:t>Unidad</a:t>
            </a:r>
          </a:p>
        </p:txBody>
      </p:sp>
      <p:sp>
        <p:nvSpPr>
          <p:cNvPr id="29" name="TextBox 28">
            <a:extLst>
              <a:ext uri="{FF2B5EF4-FFF2-40B4-BE49-F238E27FC236}">
                <a16:creationId xmlns:a16="http://schemas.microsoft.com/office/drawing/2014/main" id="{4899483C-EECF-D888-0954-B0E67C612BC7}"/>
              </a:ext>
            </a:extLst>
          </p:cNvPr>
          <p:cNvSpPr txBox="1"/>
          <p:nvPr/>
        </p:nvSpPr>
        <p:spPr>
          <a:xfrm>
            <a:off x="7026149" y="1823709"/>
            <a:ext cx="4708652" cy="470784"/>
          </a:xfrm>
          <a:prstGeom prst="roundRect">
            <a:avLst>
              <a:gd name="adj" fmla="val 12569"/>
            </a:avLst>
          </a:prstGeom>
          <a:solidFill>
            <a:schemeClr val="bg1">
              <a:lumMod val="95000"/>
            </a:schemeClr>
          </a:solidFill>
        </p:spPr>
        <p:txBody>
          <a:bodyPr wrap="square" lIns="91440" tIns="91440" rIns="0" bIns="91440" rtlCol="0" anchor="ctr">
            <a:noAutofit/>
          </a:bodyPr>
          <a:lstStyle/>
          <a:p>
            <a:r>
              <a:rPr lang="es" sz="1400" dirty="0">
                <a:cs typeface="Segoe Sans Display" pitchFamily="2" charset="0"/>
              </a:rPr>
              <a:t>Unidad 1: Introducción</a:t>
            </a:r>
          </a:p>
        </p:txBody>
      </p:sp>
      <p:sp>
        <p:nvSpPr>
          <p:cNvPr id="28" name="TextBox 27">
            <a:extLst>
              <a:ext uri="{FF2B5EF4-FFF2-40B4-BE49-F238E27FC236}">
                <a16:creationId xmlns:a16="http://schemas.microsoft.com/office/drawing/2014/main" id="{D36BFD4B-390F-91A0-392D-D182F1AF51D9}"/>
              </a:ext>
            </a:extLst>
          </p:cNvPr>
          <p:cNvSpPr txBox="1"/>
          <p:nvPr/>
        </p:nvSpPr>
        <p:spPr>
          <a:xfrm>
            <a:off x="7026148" y="2416338"/>
            <a:ext cx="4708652" cy="413612"/>
          </a:xfrm>
          <a:prstGeom prst="roundRect">
            <a:avLst>
              <a:gd name="adj" fmla="val 11544"/>
            </a:avLst>
          </a:prstGeom>
          <a:solidFill>
            <a:schemeClr val="bg1">
              <a:lumMod val="95000"/>
            </a:schemeClr>
          </a:solidFill>
        </p:spPr>
        <p:txBody>
          <a:bodyPr wrap="square" lIns="91440" tIns="91440" rIns="0" bIns="91440" rtlCol="0" anchor="ctr">
            <a:noAutofit/>
          </a:bodyPr>
          <a:lstStyle/>
          <a:p>
            <a:r>
              <a:rPr lang="es" sz="1400" dirty="0">
                <a:cs typeface="Segoe Sans Display" pitchFamily="2" charset="0"/>
              </a:rPr>
              <a:t>Unidad 2: ¿Qué es la IA?</a:t>
            </a:r>
          </a:p>
        </p:txBody>
      </p:sp>
      <p:sp>
        <p:nvSpPr>
          <p:cNvPr id="10" name="TextBox 9">
            <a:extLst>
              <a:ext uri="{FF2B5EF4-FFF2-40B4-BE49-F238E27FC236}">
                <a16:creationId xmlns:a16="http://schemas.microsoft.com/office/drawing/2014/main" id="{BCD38D81-4DFD-0B62-4E91-CFD82F5F761C}"/>
              </a:ext>
            </a:extLst>
          </p:cNvPr>
          <p:cNvSpPr txBox="1"/>
          <p:nvPr/>
        </p:nvSpPr>
        <p:spPr>
          <a:xfrm>
            <a:off x="7026148" y="2951795"/>
            <a:ext cx="4708652" cy="478677"/>
          </a:xfrm>
          <a:prstGeom prst="roundRect">
            <a:avLst>
              <a:gd name="adj" fmla="val 12569"/>
            </a:avLst>
          </a:prstGeom>
          <a:solidFill>
            <a:schemeClr val="bg1">
              <a:lumMod val="95000"/>
            </a:schemeClr>
          </a:solidFill>
        </p:spPr>
        <p:txBody>
          <a:bodyPr wrap="square" lIns="91440" tIns="91440" rIns="0" bIns="91440" rtlCol="0" anchor="ctr">
            <a:noAutofit/>
          </a:bodyPr>
          <a:lstStyle/>
          <a:p>
            <a:r>
              <a:rPr lang="es" sz="1400" dirty="0">
                <a:cs typeface="Segoe Sans Display" pitchFamily="2" charset="0"/>
              </a:rPr>
              <a:t>Unidad 3: Explora las indicaciones</a:t>
            </a:r>
          </a:p>
        </p:txBody>
      </p:sp>
      <p:sp>
        <p:nvSpPr>
          <p:cNvPr id="7" name="TextBox 6">
            <a:extLst>
              <a:ext uri="{FF2B5EF4-FFF2-40B4-BE49-F238E27FC236}">
                <a16:creationId xmlns:a16="http://schemas.microsoft.com/office/drawing/2014/main" id="{E16E2E8F-EA0E-80CA-A8EA-0355607997AC}"/>
              </a:ext>
            </a:extLst>
          </p:cNvPr>
          <p:cNvSpPr txBox="1"/>
          <p:nvPr/>
        </p:nvSpPr>
        <p:spPr>
          <a:xfrm>
            <a:off x="7026148" y="3552317"/>
            <a:ext cx="4708652" cy="478677"/>
          </a:xfrm>
          <a:prstGeom prst="roundRect">
            <a:avLst>
              <a:gd name="adj" fmla="val 11544"/>
            </a:avLst>
          </a:prstGeom>
          <a:solidFill>
            <a:schemeClr val="bg1">
              <a:lumMod val="95000"/>
            </a:schemeClr>
          </a:solidFill>
        </p:spPr>
        <p:txBody>
          <a:bodyPr wrap="square" lIns="91440" tIns="91440" rIns="0" bIns="91440" rtlCol="0" anchor="ctr">
            <a:noAutofit/>
          </a:bodyPr>
          <a:lstStyle/>
          <a:p>
            <a:r>
              <a:rPr lang="es" sz="1400" dirty="0">
                <a:cs typeface="Segoe Sans Display" pitchFamily="2" charset="0"/>
              </a:rPr>
              <a:t>Unidad 4: Descubre formas de utilizar la IA en tu vida personal</a:t>
            </a:r>
          </a:p>
        </p:txBody>
      </p:sp>
      <p:sp>
        <p:nvSpPr>
          <p:cNvPr id="11" name="TextBox 10">
            <a:extLst>
              <a:ext uri="{FF2B5EF4-FFF2-40B4-BE49-F238E27FC236}">
                <a16:creationId xmlns:a16="http://schemas.microsoft.com/office/drawing/2014/main" id="{7ECFE521-5550-868B-85A9-830C09649F8E}"/>
              </a:ext>
            </a:extLst>
          </p:cNvPr>
          <p:cNvSpPr txBox="1"/>
          <p:nvPr/>
        </p:nvSpPr>
        <p:spPr>
          <a:xfrm>
            <a:off x="7026148" y="4152839"/>
            <a:ext cx="4708652" cy="413612"/>
          </a:xfrm>
          <a:prstGeom prst="roundRect">
            <a:avLst>
              <a:gd name="adj" fmla="val 11544"/>
            </a:avLst>
          </a:prstGeom>
          <a:solidFill>
            <a:schemeClr val="bg1">
              <a:lumMod val="95000"/>
            </a:schemeClr>
          </a:solidFill>
        </p:spPr>
        <p:txBody>
          <a:bodyPr wrap="square" lIns="91440" tIns="91440" rIns="0" bIns="91440" rtlCol="0" anchor="ctr">
            <a:noAutofit/>
          </a:bodyPr>
          <a:lstStyle/>
          <a:p>
            <a:r>
              <a:rPr lang="es" sz="1400" dirty="0">
                <a:cs typeface="Segoe Sans Display" pitchFamily="2" charset="0"/>
              </a:rPr>
              <a:t>Unidad 5: Descubrir formas de utilizar la IA en el trabajo</a:t>
            </a:r>
          </a:p>
        </p:txBody>
      </p:sp>
      <p:sp>
        <p:nvSpPr>
          <p:cNvPr id="14" name="TextBox 13">
            <a:extLst>
              <a:ext uri="{FF2B5EF4-FFF2-40B4-BE49-F238E27FC236}">
                <a16:creationId xmlns:a16="http://schemas.microsoft.com/office/drawing/2014/main" id="{A5DACCDE-1E75-AC7F-2B10-3EA5DFFD52A0}"/>
              </a:ext>
            </a:extLst>
          </p:cNvPr>
          <p:cNvSpPr txBox="1"/>
          <p:nvPr/>
        </p:nvSpPr>
        <p:spPr>
          <a:xfrm>
            <a:off x="7026148" y="4688296"/>
            <a:ext cx="4708652" cy="478677"/>
          </a:xfrm>
          <a:prstGeom prst="roundRect">
            <a:avLst>
              <a:gd name="adj" fmla="val 12569"/>
            </a:avLst>
          </a:prstGeom>
          <a:solidFill>
            <a:schemeClr val="bg1">
              <a:lumMod val="95000"/>
            </a:schemeClr>
          </a:solidFill>
        </p:spPr>
        <p:txBody>
          <a:bodyPr wrap="square" lIns="91440" tIns="91440" rIns="0" bIns="91440" rtlCol="0" anchor="ctr">
            <a:noAutofit/>
          </a:bodyPr>
          <a:lstStyle/>
          <a:p>
            <a:r>
              <a:rPr lang="es" sz="1400" dirty="0">
                <a:cs typeface="Segoe Sans Display" pitchFamily="2" charset="0"/>
              </a:rPr>
              <a:t>Unidad 6: Ejercicio: Personalizar y refinar las indicaciones</a:t>
            </a:r>
          </a:p>
        </p:txBody>
      </p:sp>
      <p:sp>
        <p:nvSpPr>
          <p:cNvPr id="12" name="TextBox 11">
            <a:extLst>
              <a:ext uri="{FF2B5EF4-FFF2-40B4-BE49-F238E27FC236}">
                <a16:creationId xmlns:a16="http://schemas.microsoft.com/office/drawing/2014/main" id="{C1A7A58E-D1AD-B6D8-B373-5FF5454CF152}"/>
              </a:ext>
            </a:extLst>
          </p:cNvPr>
          <p:cNvSpPr txBox="1"/>
          <p:nvPr/>
        </p:nvSpPr>
        <p:spPr>
          <a:xfrm>
            <a:off x="7026148" y="5288818"/>
            <a:ext cx="4708652" cy="399817"/>
          </a:xfrm>
          <a:prstGeom prst="roundRect">
            <a:avLst>
              <a:gd name="adj" fmla="val 11544"/>
            </a:avLst>
          </a:prstGeom>
          <a:solidFill>
            <a:schemeClr val="bg1">
              <a:lumMod val="95000"/>
            </a:schemeClr>
          </a:solidFill>
        </p:spPr>
        <p:txBody>
          <a:bodyPr wrap="square" lIns="91440" tIns="91440" rIns="0" bIns="91440" rtlCol="0" anchor="ctr">
            <a:noAutofit/>
          </a:bodyPr>
          <a:lstStyle/>
          <a:p>
            <a:r>
              <a:rPr lang="es" sz="1400" dirty="0">
                <a:cs typeface="Segoe Sans Display" pitchFamily="2" charset="0"/>
              </a:rPr>
              <a:t>Unidad 7: Comprobación de conocimientos</a:t>
            </a:r>
          </a:p>
        </p:txBody>
      </p:sp>
      <p:sp>
        <p:nvSpPr>
          <p:cNvPr id="15" name="TextBox 14">
            <a:extLst>
              <a:ext uri="{FF2B5EF4-FFF2-40B4-BE49-F238E27FC236}">
                <a16:creationId xmlns:a16="http://schemas.microsoft.com/office/drawing/2014/main" id="{59D4195A-4F32-A92D-130A-47996117B72A}"/>
              </a:ext>
            </a:extLst>
          </p:cNvPr>
          <p:cNvSpPr txBox="1"/>
          <p:nvPr/>
        </p:nvSpPr>
        <p:spPr>
          <a:xfrm>
            <a:off x="7026148" y="5810482"/>
            <a:ext cx="4708652" cy="399817"/>
          </a:xfrm>
          <a:prstGeom prst="roundRect">
            <a:avLst>
              <a:gd name="adj" fmla="val 11544"/>
            </a:avLst>
          </a:prstGeom>
          <a:solidFill>
            <a:schemeClr val="bg1">
              <a:lumMod val="95000"/>
            </a:schemeClr>
          </a:solidFill>
        </p:spPr>
        <p:txBody>
          <a:bodyPr wrap="square" lIns="91440" tIns="91440" rIns="0" bIns="91440" rtlCol="0" anchor="ctr">
            <a:noAutofit/>
          </a:bodyPr>
          <a:lstStyle/>
          <a:p>
            <a:r>
              <a:rPr lang="es" sz="1400" dirty="0">
                <a:cs typeface="Segoe Sans Display" pitchFamily="2" charset="0"/>
              </a:rPr>
              <a:t>Unidad 8: Resumen</a:t>
            </a:r>
          </a:p>
        </p:txBody>
      </p:sp>
    </p:spTree>
    <p:extLst>
      <p:ext uri="{BB962C8B-B14F-4D97-AF65-F5344CB8AC3E}">
        <p14:creationId xmlns:p14="http://schemas.microsoft.com/office/powerpoint/2010/main" val="413224490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BF60B-BDFB-296F-89F1-14962AF83FB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5DEAD7A-5C3A-CDF2-5878-8025C91C5D7B}"/>
              </a:ext>
            </a:extLst>
          </p:cNvPr>
          <p:cNvSpPr>
            <a:spLocks noGrp="1"/>
          </p:cNvSpPr>
          <p:nvPr>
            <p:ph type="title"/>
          </p:nvPr>
        </p:nvSpPr>
        <p:spPr>
          <a:xfrm>
            <a:off x="584199" y="2302671"/>
            <a:ext cx="7203273" cy="1231106"/>
          </a:xfrm>
        </p:spPr>
        <p:txBody>
          <a:bodyPr/>
          <a:lstStyle/>
          <a:p>
            <a:r>
              <a:rPr lang="es" dirty="0">
                <a:cs typeface="Segoe UI Semibold"/>
              </a:rPr>
              <a:t>La </a:t>
            </a:r>
            <a:r>
              <a:rPr lang="es" noProof="0" dirty="0">
                <a:cs typeface="Segoe UI Semibold"/>
              </a:rPr>
              <a:t>IA en acción: </a:t>
            </a:r>
            <a:r>
              <a:rPr lang="es" dirty="0">
                <a:cs typeface="Segoe UI Semibold"/>
              </a:rPr>
              <a:t>desbloquear</a:t>
            </a:r>
            <a:r>
              <a:rPr lang="es" noProof="0" dirty="0">
                <a:cs typeface="Segoe UI Semibold"/>
              </a:rPr>
              <a:t> la productividad en el trabajo</a:t>
            </a:r>
            <a:endParaRPr lang="es" dirty="0"/>
          </a:p>
        </p:txBody>
      </p:sp>
      <p:sp>
        <p:nvSpPr>
          <p:cNvPr id="3" name="Text Placeholder 2">
            <a:extLst>
              <a:ext uri="{FF2B5EF4-FFF2-40B4-BE49-F238E27FC236}">
                <a16:creationId xmlns:a16="http://schemas.microsoft.com/office/drawing/2014/main" id="{554FBDAD-C395-FBEB-AB8E-ACEC8F5FA87E}"/>
              </a:ext>
            </a:extLst>
          </p:cNvPr>
          <p:cNvSpPr>
            <a:spLocks noGrp="1"/>
          </p:cNvSpPr>
          <p:nvPr>
            <p:ph type="body" sz="quarter" idx="12"/>
          </p:nvPr>
        </p:nvSpPr>
        <p:spPr>
          <a:xfrm>
            <a:off x="584200" y="3802911"/>
            <a:ext cx="5577840" cy="307777"/>
          </a:xfrm>
        </p:spPr>
        <p:txBody>
          <a:bodyPr/>
          <a:lstStyle/>
          <a:p>
            <a:r>
              <a:rPr lang="es" sz="2000" dirty="0"/>
              <a:t>Guía de la sesión para instructores </a:t>
            </a:r>
            <a:r>
              <a:rPr lang="es" sz="2000" noProof="0" dirty="0">
                <a:cs typeface="Segoe UI"/>
              </a:rPr>
              <a:t>| </a:t>
            </a:r>
            <a:r>
              <a:rPr lang="es" sz="2000" b="1" dirty="0">
                <a:ea typeface="+mn-lt"/>
                <a:cs typeface="+mn-lt"/>
              </a:rPr>
              <a:t>Español</a:t>
            </a:r>
            <a:endParaRPr lang="es" sz="2000" b="1" dirty="0"/>
          </a:p>
        </p:txBody>
      </p:sp>
    </p:spTree>
    <p:extLst>
      <p:ext uri="{BB962C8B-B14F-4D97-AF65-F5344CB8AC3E}">
        <p14:creationId xmlns:p14="http://schemas.microsoft.com/office/powerpoint/2010/main" val="114647305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0DA3E-873C-6967-A22E-E07DED39D63D}"/>
            </a:ext>
          </a:extLst>
        </p:cNvPr>
        <p:cNvGrpSpPr/>
        <p:nvPr/>
      </p:nvGrpSpPr>
      <p:grpSpPr>
        <a:xfrm>
          <a:off x="0" y="0"/>
          <a:ext cx="0" cy="0"/>
          <a:chOff x="0" y="0"/>
          <a:chExt cx="0" cy="0"/>
        </a:xfrm>
      </p:grpSpPr>
      <p:sp>
        <p:nvSpPr>
          <p:cNvPr id="12" name="Rectangle: Rounded Corners 4">
            <a:extLst>
              <a:ext uri="{FF2B5EF4-FFF2-40B4-BE49-F238E27FC236}">
                <a16:creationId xmlns:a16="http://schemas.microsoft.com/office/drawing/2014/main" id="{CDB9DFD3-3EB5-0A93-6D0E-E9F675C751F3}"/>
              </a:ext>
              <a:ext uri="{C183D7F6-B498-43B3-948B-1728B52AA6E4}">
                <adec:decorative xmlns:adec="http://schemas.microsoft.com/office/drawing/2017/decorative" val="1"/>
              </a:ext>
            </a:extLst>
          </p:cNvPr>
          <p:cNvSpPr/>
          <p:nvPr/>
        </p:nvSpPr>
        <p:spPr>
          <a:xfrm>
            <a:off x="8712200" y="2135285"/>
            <a:ext cx="3197946" cy="3884516"/>
          </a:xfrm>
          <a:prstGeom prst="roundRect">
            <a:avLst>
              <a:gd name="adj" fmla="val 5240"/>
            </a:avLst>
          </a:prstGeom>
          <a:solidFill>
            <a:srgbClr val="FFFFFF">
              <a:alpha val="89804"/>
            </a:srgbClr>
          </a:solidFill>
          <a:ln>
            <a:noFill/>
            <a:headEnd type="none" w="med" len="med"/>
            <a:tailEnd type="none" w="med" len="med"/>
          </a:ln>
          <a:effectLst>
            <a:outerShdw blurRad="254000" dist="63500" dir="5400000" algn="ctr" rotWithShape="0">
              <a:srgbClr val="000000">
                <a:alpha val="30000"/>
              </a:srgb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8" name="Title 16">
            <a:extLst>
              <a:ext uri="{FF2B5EF4-FFF2-40B4-BE49-F238E27FC236}">
                <a16:creationId xmlns:a16="http://schemas.microsoft.com/office/drawing/2014/main" id="{D31BC5A4-888C-FB11-F1AD-D86EAE498E68}"/>
              </a:ext>
            </a:extLst>
          </p:cNvPr>
          <p:cNvSpPr>
            <a:spLocks noGrp="1"/>
          </p:cNvSpPr>
          <p:nvPr>
            <p:ph type="title"/>
          </p:nvPr>
        </p:nvSpPr>
        <p:spPr>
          <a:xfrm>
            <a:off x="469900" y="685537"/>
            <a:ext cx="11136883" cy="553998"/>
          </a:xfrm>
        </p:spPr>
        <p:txBody>
          <a:bodyPr tIns="0" rIns="0" bIns="0">
            <a:noAutofit/>
          </a:bodyPr>
          <a:lstStyle/>
          <a:p>
            <a:r>
              <a:rPr lang="es" dirty="0"/>
              <a:t>¡Bienvenido al Microsoft AI Skills Fest!</a:t>
            </a:r>
            <a:endParaRPr lang="en-US" sz="4400" dirty="0"/>
          </a:p>
        </p:txBody>
      </p:sp>
      <p:sp>
        <p:nvSpPr>
          <p:cNvPr id="15" name="Text Placeholder 33">
            <a:extLst>
              <a:ext uri="{FF2B5EF4-FFF2-40B4-BE49-F238E27FC236}">
                <a16:creationId xmlns:a16="http://schemas.microsoft.com/office/drawing/2014/main" id="{B71E8197-0B40-6734-FDBB-8FD316B2352F}"/>
              </a:ext>
            </a:extLst>
          </p:cNvPr>
          <p:cNvSpPr txBox="1">
            <a:spLocks/>
          </p:cNvSpPr>
          <p:nvPr/>
        </p:nvSpPr>
        <p:spPr>
          <a:xfrm>
            <a:off x="480060" y="1353082"/>
            <a:ext cx="6913179"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es" sz="2400" b="1" dirty="0">
                <a:solidFill>
                  <a:schemeClr val="bg1"/>
                </a:solidFill>
                <a:cs typeface="Segoe UI" panose="020B0502040204020203" pitchFamily="34" charset="0"/>
              </a:rPr>
              <a:t>IA en acción: desbloquee la productividad en el trabajo</a:t>
            </a:r>
            <a:endParaRPr lang="en-US" sz="2400" dirty="0">
              <a:solidFill>
                <a:schemeClr val="bg1"/>
              </a:solidFill>
              <a:cs typeface="Segoe UI" panose="020B0502040204020203" pitchFamily="34" charset="0"/>
            </a:endParaRPr>
          </a:p>
        </p:txBody>
      </p:sp>
      <p:sp>
        <p:nvSpPr>
          <p:cNvPr id="5" name="TextBox 4">
            <a:extLst>
              <a:ext uri="{FF2B5EF4-FFF2-40B4-BE49-F238E27FC236}">
                <a16:creationId xmlns:a16="http://schemas.microsoft.com/office/drawing/2014/main" id="{DFE0C123-0BA8-61C2-B818-C1208A720245}"/>
              </a:ext>
            </a:extLst>
          </p:cNvPr>
          <p:cNvSpPr txBox="1"/>
          <p:nvPr/>
        </p:nvSpPr>
        <p:spPr>
          <a:xfrm>
            <a:off x="469900" y="1932084"/>
            <a:ext cx="7965181" cy="4585871"/>
          </a:xfrm>
          <a:prstGeom prst="rect">
            <a:avLst/>
          </a:prstGeom>
          <a:noFill/>
        </p:spPr>
        <p:txBody>
          <a:bodyPr wrap="square">
            <a:spAutoFit/>
          </a:bodyPr>
          <a:lstStyle/>
          <a:p>
            <a:r>
              <a:rPr lang="es" sz="1800" dirty="0">
                <a:solidFill>
                  <a:schemeClr val="bg1"/>
                </a:solidFill>
                <a:latin typeface="+mj-lt"/>
              </a:rPr>
              <a:t>Capacitar a los alumnos para que desarrollen habilidades de IA y trabajen de forma más inteligente, no más dura</a:t>
            </a:r>
            <a:endParaRPr lang="en-US" sz="1800" dirty="0">
              <a:solidFill>
                <a:schemeClr val="bg1"/>
              </a:solidFill>
            </a:endParaRPr>
          </a:p>
          <a:p>
            <a:endParaRPr lang="en-US" sz="1800" dirty="0">
              <a:solidFill>
                <a:schemeClr val="bg1"/>
              </a:solidFill>
            </a:endParaRPr>
          </a:p>
          <a:p>
            <a:r>
              <a:rPr lang="es" sz="1600" dirty="0">
                <a:solidFill>
                  <a:schemeClr val="bg1"/>
                </a:solidFill>
              </a:rPr>
              <a:t>Como instructor, desempeñas un papel clave a la hora de guiar a los participantes a través de esta </a:t>
            </a:r>
            <a:r>
              <a:rPr lang="es" sz="1600" b="1" dirty="0">
                <a:solidFill>
                  <a:schemeClr val="bg1"/>
                </a:solidFill>
              </a:rPr>
              <a:t>sesión interactiva de 50 minutos </a:t>
            </a:r>
            <a:r>
              <a:rPr lang="es" sz="1600" dirty="0">
                <a:solidFill>
                  <a:schemeClr val="bg1"/>
                </a:solidFill>
              </a:rPr>
              <a:t>diseñada para ayudar a los profesionales y líderes empresariales a desbloquear el potencial de la IA en su trabajo diario. Esta guía de sesiones se ha creado para ayudarte a prepararte de forma eficaz y ofrecer una experiencia fluida y atractiva.</a:t>
            </a:r>
          </a:p>
          <a:p>
            <a:endParaRPr lang="en-US" sz="1600" b="1" dirty="0">
              <a:solidFill>
                <a:schemeClr val="bg1"/>
              </a:solidFill>
            </a:endParaRPr>
          </a:p>
          <a:p>
            <a:r>
              <a:rPr lang="es" sz="1600" b="1" dirty="0">
                <a:solidFill>
                  <a:schemeClr val="bg1"/>
                </a:solidFill>
              </a:rPr>
              <a:t>En esta sesión, usted:</a:t>
            </a:r>
          </a:p>
          <a:p>
            <a:pPr marL="285750" indent="-285750">
              <a:buFont typeface="Arial" panose="020B0604020202020204" pitchFamily="34" charset="0"/>
              <a:buChar char="•"/>
            </a:pPr>
            <a:r>
              <a:rPr lang="es" sz="1600" dirty="0">
                <a:solidFill>
                  <a:schemeClr val="bg1"/>
                </a:solidFill>
              </a:rPr>
              <a:t>Presentar aplicaciones prácticas de IA relevantes para sus flujos de trabajo</a:t>
            </a:r>
          </a:p>
          <a:p>
            <a:pPr marL="285750" indent="-285750">
              <a:buFont typeface="Arial" panose="020B0604020202020204" pitchFamily="34" charset="0"/>
              <a:buChar char="•"/>
            </a:pPr>
            <a:r>
              <a:rPr lang="es" sz="1600" dirty="0">
                <a:solidFill>
                  <a:schemeClr val="bg1"/>
                </a:solidFill>
              </a:rPr>
              <a:t>Facilitar ejercicios interactivos y discusiones</a:t>
            </a:r>
          </a:p>
          <a:p>
            <a:pPr marL="285750" indent="-285750">
              <a:buFont typeface="Arial" panose="020B0604020202020204" pitchFamily="34" charset="0"/>
              <a:buChar char="•"/>
            </a:pPr>
            <a:r>
              <a:rPr lang="es" sz="1600" dirty="0">
                <a:solidFill>
                  <a:schemeClr val="bg1"/>
                </a:solidFill>
              </a:rPr>
              <a:t>Fomente la experimentación con herramientas impulsadas por IA como Microsoft Copilot</a:t>
            </a:r>
          </a:p>
          <a:p>
            <a:pPr marL="285750" indent="-285750">
              <a:buFont typeface="Arial" panose="020B0604020202020204" pitchFamily="34" charset="0"/>
              <a:buChar char="•"/>
            </a:pPr>
            <a:r>
              <a:rPr lang="es" sz="1600" dirty="0">
                <a:solidFill>
                  <a:schemeClr val="bg1"/>
                </a:solidFill>
              </a:rPr>
              <a:t>Apoyar a los participantes en la elaboración de indicaciones de IA eficaces para aumentar la productividad</a:t>
            </a:r>
          </a:p>
          <a:p>
            <a:endParaRPr lang="en-US" sz="1600" dirty="0">
              <a:solidFill>
                <a:schemeClr val="bg1"/>
              </a:solidFill>
            </a:endParaRPr>
          </a:p>
          <a:p>
            <a:r>
              <a:rPr lang="es" sz="1600" dirty="0">
                <a:solidFill>
                  <a:schemeClr val="bg1"/>
                </a:solidFill>
              </a:rPr>
              <a:t>Al final, los alumnos se sentirán seguros, inspirados y preparados para integrar la IA en sus rutinas. Le animamos a fomentar </a:t>
            </a:r>
            <a:r>
              <a:rPr lang="es" sz="1600" b="1" dirty="0">
                <a:solidFill>
                  <a:schemeClr val="bg1"/>
                </a:solidFill>
              </a:rPr>
              <a:t>un entorno de aprendizaje colaborativo </a:t>
            </a:r>
            <a:r>
              <a:rPr lang="es" sz="1600" dirty="0">
                <a:solidFill>
                  <a:schemeClr val="bg1"/>
                </a:solidFill>
              </a:rPr>
              <a:t>provocando preguntas, fomentando la discusión y creando un espacio para el diálogo abierto.</a:t>
            </a:r>
          </a:p>
          <a:p>
            <a:endParaRPr lang="en-US" sz="1600" dirty="0">
              <a:solidFill>
                <a:schemeClr val="bg1"/>
              </a:solidFill>
            </a:endParaRPr>
          </a:p>
          <a:p>
            <a:r>
              <a:rPr lang="es" sz="1600" dirty="0">
                <a:solidFill>
                  <a:schemeClr val="bg1"/>
                </a:solidFill>
              </a:rPr>
              <a:t>Equipo de contenido de usuario empresarial del Microsoft AI Skills Fest</a:t>
            </a:r>
          </a:p>
        </p:txBody>
      </p:sp>
      <p:sp>
        <p:nvSpPr>
          <p:cNvPr id="3" name="TextBox 2">
            <a:extLst>
              <a:ext uri="{FF2B5EF4-FFF2-40B4-BE49-F238E27FC236}">
                <a16:creationId xmlns:a16="http://schemas.microsoft.com/office/drawing/2014/main" id="{C620034D-A987-4D05-B0DB-FA1DBA3D2B1D}"/>
              </a:ext>
            </a:extLst>
          </p:cNvPr>
          <p:cNvSpPr txBox="1"/>
          <p:nvPr/>
        </p:nvSpPr>
        <p:spPr>
          <a:xfrm>
            <a:off x="9066765" y="2643138"/>
            <a:ext cx="2565418" cy="3139321"/>
          </a:xfrm>
          <a:prstGeom prst="rect">
            <a:avLst/>
          </a:prstGeom>
          <a:noFill/>
        </p:spPr>
        <p:txBody>
          <a:bodyPr wrap="square">
            <a:spAutoFit/>
          </a:bodyPr>
          <a:lstStyle/>
          <a:p>
            <a:r>
              <a:rPr lang="es" sz="1800" dirty="0">
                <a:solidFill>
                  <a:schemeClr val="bg1"/>
                </a:solidFill>
                <a:latin typeface="+mj-lt"/>
              </a:rPr>
              <a:t>¡Gracias por su tiempo y experiencia en la realización de esta sesión! </a:t>
            </a:r>
          </a:p>
          <a:p>
            <a:endParaRPr lang="en-US" sz="1800" dirty="0">
              <a:solidFill>
                <a:schemeClr val="bg1"/>
              </a:solidFill>
            </a:endParaRPr>
          </a:p>
          <a:p>
            <a:r>
              <a:rPr lang="es" sz="1800" dirty="0">
                <a:solidFill>
                  <a:schemeClr val="bg1"/>
                </a:solidFill>
              </a:rPr>
              <a:t>Su orientación es invaluable para ayudar a los alumnos a desarrollar habilidades de IA y aplicarlas de manera efectiva en su trabajo.</a:t>
            </a:r>
          </a:p>
          <a:p>
            <a:endParaRPr lang="en-US" sz="1800" dirty="0">
              <a:solidFill>
                <a:schemeClr val="bg1"/>
              </a:solidFill>
            </a:endParaRPr>
          </a:p>
        </p:txBody>
      </p:sp>
    </p:spTree>
    <p:extLst>
      <p:ext uri="{BB962C8B-B14F-4D97-AF65-F5344CB8AC3E}">
        <p14:creationId xmlns:p14="http://schemas.microsoft.com/office/powerpoint/2010/main" val="32281499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adec="http://schemas.microsoft.com/office/drawing/2017/decorative" xmlns:a16="http://schemas.microsoft.com/office/drawing/2014/main"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0DA3E-873C-6967-A22E-E07DED39D63D}"/>
            </a:ext>
          </a:extLst>
        </p:cNvPr>
        <p:cNvGrpSpPr/>
        <p:nvPr/>
      </p:nvGrpSpPr>
      <p:grpSpPr>
        <a:xfrm>
          <a:off x="0" y="0"/>
          <a:ext cx="0" cy="0"/>
          <a:chOff x="0" y="0"/>
          <a:chExt cx="0" cy="0"/>
        </a:xfrm>
      </p:grpSpPr>
      <p:sp>
        <p:nvSpPr>
          <p:cNvPr id="8" name="Title 16">
            <a:extLst>
              <a:ext uri="{FF2B5EF4-FFF2-40B4-BE49-F238E27FC236}">
                <a16:creationId xmlns:a16="http://schemas.microsoft.com/office/drawing/2014/main" id="{D31BC5A4-888C-FB11-F1AD-D86EAE498E68}"/>
              </a:ext>
            </a:extLst>
          </p:cNvPr>
          <p:cNvSpPr>
            <a:spLocks noGrp="1"/>
          </p:cNvSpPr>
          <p:nvPr>
            <p:ph type="title"/>
          </p:nvPr>
        </p:nvSpPr>
        <p:spPr>
          <a:xfrm>
            <a:off x="469900" y="685537"/>
            <a:ext cx="11136883" cy="553998"/>
          </a:xfrm>
        </p:spPr>
        <p:txBody>
          <a:bodyPr tIns="0" rIns="0" bIns="0">
            <a:noAutofit/>
          </a:bodyPr>
          <a:lstStyle/>
          <a:p>
            <a:r>
              <a:rPr lang="es" sz="4400" dirty="0"/>
              <a:t>Lo que puedes esperar</a:t>
            </a:r>
          </a:p>
        </p:txBody>
      </p:sp>
      <p:sp>
        <p:nvSpPr>
          <p:cNvPr id="15" name="Text Placeholder 33">
            <a:extLst>
              <a:ext uri="{FF2B5EF4-FFF2-40B4-BE49-F238E27FC236}">
                <a16:creationId xmlns:a16="http://schemas.microsoft.com/office/drawing/2014/main" id="{B71E8197-0B40-6734-FDBB-8FD316B2352F}"/>
              </a:ext>
            </a:extLst>
          </p:cNvPr>
          <p:cNvSpPr txBox="1">
            <a:spLocks/>
          </p:cNvSpPr>
          <p:nvPr/>
        </p:nvSpPr>
        <p:spPr>
          <a:xfrm>
            <a:off x="480060" y="1394786"/>
            <a:ext cx="6913179" cy="4308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es" sz="2800" b="1" dirty="0">
                <a:solidFill>
                  <a:schemeClr val="bg1"/>
                </a:solidFill>
                <a:cs typeface="Segoe UI" panose="020B0502040204020203" pitchFamily="34" charset="0"/>
              </a:rPr>
              <a:t>Esta guía de sesiones </a:t>
            </a:r>
            <a:r>
              <a:rPr lang="es" sz="2800" dirty="0">
                <a:solidFill>
                  <a:schemeClr val="bg1"/>
                </a:solidFill>
                <a:cs typeface="Segoe UI" panose="020B0502040204020203" pitchFamily="34" charset="0"/>
              </a:rPr>
              <a:t>incluye:</a:t>
            </a:r>
          </a:p>
        </p:txBody>
      </p:sp>
      <p:sp>
        <p:nvSpPr>
          <p:cNvPr id="26" name="Rectangle: Rounded Corners 4">
            <a:extLst>
              <a:ext uri="{FF2B5EF4-FFF2-40B4-BE49-F238E27FC236}">
                <a16:creationId xmlns:a16="http://schemas.microsoft.com/office/drawing/2014/main" id="{B58735D2-8CB9-7273-7DA4-4867DC0F7A6A}"/>
              </a:ext>
              <a:ext uri="{C183D7F6-B498-43B3-948B-1728B52AA6E4}">
                <adec:decorative xmlns:adec="http://schemas.microsoft.com/office/drawing/2017/decorative" val="1"/>
              </a:ext>
            </a:extLst>
          </p:cNvPr>
          <p:cNvSpPr/>
          <p:nvPr/>
        </p:nvSpPr>
        <p:spPr>
          <a:xfrm>
            <a:off x="445984" y="1981387"/>
            <a:ext cx="3550283" cy="4552453"/>
          </a:xfrm>
          <a:prstGeom prst="roundRect">
            <a:avLst>
              <a:gd name="adj" fmla="val 5240"/>
            </a:avLst>
          </a:prstGeom>
          <a:solidFill>
            <a:srgbClr val="FFFFFF">
              <a:alpha val="89804"/>
            </a:srgbClr>
          </a:solidFill>
          <a:ln>
            <a:noFill/>
            <a:headEnd type="none" w="med" len="med"/>
            <a:tailEnd type="none" w="med" len="med"/>
          </a:ln>
          <a:effectLst>
            <a:outerShdw blurRad="254000" dist="63500" dir="5400000" algn="ctr" rotWithShape="0">
              <a:srgbClr val="000000">
                <a:alpha val="30000"/>
              </a:srgb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2" name="Text Placeholder 2">
            <a:extLst>
              <a:ext uri="{FF2B5EF4-FFF2-40B4-BE49-F238E27FC236}">
                <a16:creationId xmlns:a16="http://schemas.microsoft.com/office/drawing/2014/main" id="{5329FDD3-8F6C-1AA6-F205-2306E47A947B}"/>
              </a:ext>
            </a:extLst>
          </p:cNvPr>
          <p:cNvSpPr txBox="1">
            <a:spLocks/>
          </p:cNvSpPr>
          <p:nvPr/>
        </p:nvSpPr>
        <p:spPr>
          <a:xfrm>
            <a:off x="680019" y="2133296"/>
            <a:ext cx="640080" cy="372201"/>
          </a:xfrm>
          <a:prstGeom prst="roundRect">
            <a:avLst>
              <a:gd name="adj" fmla="val 50000"/>
            </a:avLst>
          </a:prstGeom>
          <a:gradFill flip="none" rotWithShape="1">
            <a:gsLst>
              <a:gs pos="95804">
                <a:srgbClr val="399A91"/>
              </a:gs>
              <a:gs pos="8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 dirty="0"/>
              <a:t>1</a:t>
            </a:r>
          </a:p>
        </p:txBody>
      </p:sp>
      <p:sp>
        <p:nvSpPr>
          <p:cNvPr id="3" name="Text Placeholder 33">
            <a:extLst>
              <a:ext uri="{FF2B5EF4-FFF2-40B4-BE49-F238E27FC236}">
                <a16:creationId xmlns:a16="http://schemas.microsoft.com/office/drawing/2014/main" id="{542F49C8-419D-F050-E037-99BFCF729FB4}"/>
              </a:ext>
            </a:extLst>
          </p:cNvPr>
          <p:cNvSpPr txBox="1">
            <a:spLocks/>
          </p:cNvSpPr>
          <p:nvPr/>
        </p:nvSpPr>
        <p:spPr>
          <a:xfrm>
            <a:off x="620400" y="2628954"/>
            <a:ext cx="3211861" cy="120032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es" dirty="0">
                <a:solidFill>
                  <a:schemeClr val="bg1"/>
                </a:solidFill>
                <a:latin typeface="+mj-lt"/>
                <a:cs typeface="Segoe UI" panose="020B0502040204020203" pitchFamily="34" charset="0"/>
              </a:rPr>
              <a:t>Resumen de la sesión</a:t>
            </a:r>
          </a:p>
          <a:p>
            <a:pPr marL="0" lvl="1" indent="0">
              <a:spcBef>
                <a:spcPts val="0"/>
              </a:spcBef>
              <a:spcAft>
                <a:spcPts val="1200"/>
              </a:spcAft>
              <a:buFont typeface="Wingdings" panose="05000000000000000000" pitchFamily="2" charset="2"/>
              <a:buNone/>
            </a:pPr>
            <a:r>
              <a:rPr lang="es" sz="1600" b="0" i="0" dirty="0">
                <a:solidFill>
                  <a:srgbClr val="424242"/>
                </a:solidFill>
                <a:effectLst/>
                <a:latin typeface="Segoe Sans"/>
              </a:rPr>
              <a:t>Obtenga un resumen de alto nivel de la sesión, incluida su estructura, temas clave y consideraciones de planificación</a:t>
            </a:r>
            <a:endParaRPr lang="en-US" sz="1800" dirty="0">
              <a:solidFill>
                <a:schemeClr val="bg1"/>
              </a:solidFill>
              <a:cs typeface="Segoe UI" panose="020B0502040204020203" pitchFamily="34" charset="0"/>
            </a:endParaRPr>
          </a:p>
        </p:txBody>
      </p:sp>
      <mc:AlternateContent xmlns:mc="http://schemas.openxmlformats.org/markup-compatibility/2006" xmlns:pslz="http://schemas.microsoft.com/office/powerpoint/2016/slidezoom">
        <mc:Choice Requires="pslz">
          <p:graphicFrame>
            <p:nvGraphicFramePr>
              <p:cNvPr id="5" name="Slide Zoom 4" descr="Captura de pantalla de la diapositiva de la agenda de la sesión dentro de esta presentación.">
                <a:extLst>
                  <a:ext uri="{FF2B5EF4-FFF2-40B4-BE49-F238E27FC236}">
                    <a16:creationId xmlns:a16="http://schemas.microsoft.com/office/drawing/2014/main" id="{E47BCB8C-C4F3-AC14-A23F-270EDFCD8B14}"/>
                  </a:ext>
                </a:extLst>
              </p:cNvPr>
              <p:cNvGraphicFramePr>
                <a:graphicFrameLocks noChangeAspect="1"/>
              </p:cNvGraphicFramePr>
              <p:nvPr>
                <p:extLst>
                  <p:ext uri="{D42A27DB-BD31-4B8C-83A1-F6EECF244321}">
                    <p14:modId xmlns:p14="http://schemas.microsoft.com/office/powerpoint/2010/main" val="3637322982"/>
                  </p:ext>
                </p:extLst>
              </p:nvPr>
            </p:nvGraphicFramePr>
            <p:xfrm>
              <a:off x="680019" y="4405247"/>
              <a:ext cx="2760228" cy="1552628"/>
            </p:xfrm>
            <a:graphic>
              <a:graphicData uri="http://schemas.microsoft.com/office/powerpoint/2016/slidezoom">
                <pslz:sldZm>
                  <pslz:sldZmObj sldId="2051" cId="4178565498">
                    <pslz:zmPr id="{1CCA22B0-1147-4D49-B2EC-BE666FA4B8BB}" returnToParent="0" transitionDur="1000">
                      <p166:blipFill xmlns:p166="http://schemas.microsoft.com/office/powerpoint/2016/6/main">
                        <a:blip r:embed="rId3"/>
                        <a:stretch>
                          <a:fillRect/>
                        </a:stretch>
                      </p166:blipFill>
                      <p166:spPr xmlns:p166="http://schemas.microsoft.com/office/powerpoint/2016/6/main">
                        <a:xfrm>
                          <a:off x="0" y="0"/>
                          <a:ext cx="2760228" cy="1552628"/>
                        </a:xfrm>
                        <a:prstGeom prst="rect">
                          <a:avLst/>
                        </a:prstGeom>
                        <a:ln w="3175">
                          <a:solidFill>
                            <a:prstClr val="ltGray"/>
                          </a:solidFill>
                        </a:ln>
                        <a:effectLst>
                          <a:outerShdw blurRad="50800" dist="38100" dir="2700000" algn="tl" rotWithShape="0">
                            <a:prstClr val="black">
                              <a:alpha val="40000"/>
                            </a:prstClr>
                          </a:outerShdw>
                        </a:effectLst>
                      </p166:spPr>
                    </pslz:zmPr>
                  </pslz:sldZmObj>
                </pslz:sldZm>
              </a:graphicData>
            </a:graphic>
          </p:graphicFrame>
        </mc:Choice>
        <mc:Fallback xmlns:p166="http://schemas.microsoft.com/office/powerpoint/2016/6/main" xmlns:p14="http://schemas.microsoft.com/office/powerpoint/2010/main" xmlns:adec="http://schemas.microsoft.com/office/drawing/2017/decorative" xmlns:a16="http://schemas.microsoft.com/office/drawing/2014/main" xmlns="">
          <p:pic>
            <p:nvPicPr>
              <p:cNvPr id="5" name="Slide Zoom 4" descr="Captura de pantalla de la diapositiva de la agenda de la sesión dentro de esta presentación.">
                <a:extLst>
                  <a:ext uri="{FF2B5EF4-FFF2-40B4-BE49-F238E27FC236}">
                    <a16:creationId xmlns:a16="http://schemas.microsoft.com/office/drawing/2014/main" id="{E47BCB8C-C4F3-AC14-A23F-270EDFCD8B14}"/>
                  </a:ext>
                </a:extLst>
              </p:cNvPr>
              <p:cNvPicPr>
                <a:picLocks noGrp="1" noRot="1" noChangeAspect="1" noMove="1" noResize="1" noEditPoints="1" noAdjustHandles="1" noChangeArrowheads="1" noChangeShapeType="1"/>
              </p:cNvPicPr>
              <p:nvPr/>
            </p:nvPicPr>
            <p:blipFill>
              <a:blip r:embed="rId4"/>
              <a:stretch>
                <a:fillRect/>
              </a:stretch>
            </p:blipFill>
            <p:spPr>
              <a:xfrm>
                <a:off x="680019" y="4405247"/>
                <a:ext cx="2760228" cy="1552628"/>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mc:AlternateContent xmlns:mc="http://schemas.openxmlformats.org/markup-compatibility/2006" xmlns:pslz="http://schemas.microsoft.com/office/powerpoint/2016/slidezoom">
        <mc:Choice Requires="pslz">
          <p:graphicFrame>
            <p:nvGraphicFramePr>
              <p:cNvPr id="7" name="Slide Zoom 6" descr="Captura de pantalla de la diapositiva Consideraciones clave para planificar / organizar esta sesión dentro de este paquete de presentación.">
                <a:extLst>
                  <a:ext uri="{FF2B5EF4-FFF2-40B4-BE49-F238E27FC236}">
                    <a16:creationId xmlns:a16="http://schemas.microsoft.com/office/drawing/2014/main" id="{79F1C6EA-29CB-A950-5260-45C78A5E9A5D}"/>
                  </a:ext>
                </a:extLst>
              </p:cNvPr>
              <p:cNvGraphicFramePr>
                <a:graphicFrameLocks noChangeAspect="1"/>
              </p:cNvGraphicFramePr>
              <p:nvPr>
                <p:extLst>
                  <p:ext uri="{D42A27DB-BD31-4B8C-83A1-F6EECF244321}">
                    <p14:modId xmlns:p14="http://schemas.microsoft.com/office/powerpoint/2010/main" val="1584750040"/>
                  </p:ext>
                </p:extLst>
              </p:nvPr>
            </p:nvGraphicFramePr>
            <p:xfrm>
              <a:off x="1027296" y="4814168"/>
              <a:ext cx="2760228" cy="1552628"/>
            </p:xfrm>
            <a:graphic>
              <a:graphicData uri="http://schemas.microsoft.com/office/powerpoint/2016/slidezoom">
                <pslz:sldZm>
                  <pslz:sldZmObj sldId="380" cId="1451437575">
                    <pslz:zmPr id="{303C8F61-2390-4AE7-A8A2-E2FB3D0AF3C7}" returnToParent="0" transitionDur="1000">
                      <p166:blipFill xmlns:p166="http://schemas.microsoft.com/office/powerpoint/2016/6/main">
                        <a:blip r:embed="rId5"/>
                        <a:stretch>
                          <a:fillRect/>
                        </a:stretch>
                      </p166:blipFill>
                      <p166:spPr xmlns:p166="http://schemas.microsoft.com/office/powerpoint/2016/6/main">
                        <a:xfrm>
                          <a:off x="0" y="0"/>
                          <a:ext cx="2760228" cy="1552628"/>
                        </a:xfrm>
                        <a:prstGeom prst="rect">
                          <a:avLst/>
                        </a:prstGeom>
                        <a:ln w="3175">
                          <a:solidFill>
                            <a:prstClr val="ltGray"/>
                          </a:solidFill>
                        </a:ln>
                        <a:effectLst>
                          <a:outerShdw blurRad="50800" dist="38100" dir="2700000" algn="tl" rotWithShape="0">
                            <a:prstClr val="black">
                              <a:alpha val="40000"/>
                            </a:prstClr>
                          </a:outerShdw>
                        </a:effectLst>
                      </p166:spPr>
                    </pslz:zmPr>
                  </pslz:sldZmObj>
                </pslz:sldZm>
              </a:graphicData>
            </a:graphic>
          </p:graphicFrame>
        </mc:Choice>
        <mc:Fallback xmlns:p166="http://schemas.microsoft.com/office/powerpoint/2016/6/main" xmlns:p14="http://schemas.microsoft.com/office/powerpoint/2010/main" xmlns:adec="http://schemas.microsoft.com/office/drawing/2017/decorative" xmlns:a16="http://schemas.microsoft.com/office/drawing/2014/main" xmlns="">
          <p:pic>
            <p:nvPicPr>
              <p:cNvPr id="7" name="Slide Zoom 6" descr="Captura de pantalla de la diapositiva Consideraciones clave para planificar / organizar esta sesión dentro de este paquete de presentación.">
                <a:extLst>
                  <a:ext uri="{FF2B5EF4-FFF2-40B4-BE49-F238E27FC236}">
                    <a16:creationId xmlns:a16="http://schemas.microsoft.com/office/drawing/2014/main" id="{79F1C6EA-29CB-A950-5260-45C78A5E9A5D}"/>
                  </a:ext>
                </a:extLst>
              </p:cNvPr>
              <p:cNvPicPr>
                <a:picLocks noGrp="1" noRot="1" noChangeAspect="1" noMove="1" noResize="1" noEditPoints="1" noAdjustHandles="1" noChangeArrowheads="1" noChangeShapeType="1"/>
              </p:cNvPicPr>
              <p:nvPr/>
            </p:nvPicPr>
            <p:blipFill>
              <a:blip r:embed="rId6"/>
              <a:stretch>
                <a:fillRect/>
              </a:stretch>
            </p:blipFill>
            <p:spPr>
              <a:xfrm>
                <a:off x="1027296" y="4814168"/>
                <a:ext cx="2760228" cy="1552628"/>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p:sp>
        <p:nvSpPr>
          <p:cNvPr id="27" name="Rectangle: Rounded Corners 4">
            <a:extLst>
              <a:ext uri="{FF2B5EF4-FFF2-40B4-BE49-F238E27FC236}">
                <a16:creationId xmlns:a16="http://schemas.microsoft.com/office/drawing/2014/main" id="{3F8A0BCC-975E-ECCE-7C4E-FA464D3C7133}"/>
              </a:ext>
              <a:ext uri="{C183D7F6-B498-43B3-948B-1728B52AA6E4}">
                <adec:decorative xmlns:adec="http://schemas.microsoft.com/office/drawing/2017/decorative" val="1"/>
              </a:ext>
            </a:extLst>
          </p:cNvPr>
          <p:cNvSpPr/>
          <p:nvPr/>
        </p:nvSpPr>
        <p:spPr>
          <a:xfrm>
            <a:off x="4360006" y="1981387"/>
            <a:ext cx="3550283" cy="4552453"/>
          </a:xfrm>
          <a:prstGeom prst="roundRect">
            <a:avLst>
              <a:gd name="adj" fmla="val 5240"/>
            </a:avLst>
          </a:prstGeom>
          <a:solidFill>
            <a:srgbClr val="FFFFFF">
              <a:alpha val="89804"/>
            </a:srgbClr>
          </a:solidFill>
          <a:ln>
            <a:noFill/>
            <a:headEnd type="none" w="med" len="med"/>
            <a:tailEnd type="none" w="med" len="med"/>
          </a:ln>
          <a:effectLst>
            <a:outerShdw blurRad="254000" dist="63500" dir="5400000" algn="ctr" rotWithShape="0">
              <a:srgbClr val="000000">
                <a:alpha val="30000"/>
              </a:srgb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18" name="Text Placeholder 2">
            <a:extLst>
              <a:ext uri="{FF2B5EF4-FFF2-40B4-BE49-F238E27FC236}">
                <a16:creationId xmlns:a16="http://schemas.microsoft.com/office/drawing/2014/main" id="{8A10A529-46B9-5190-2177-51EB1AC9A4FD}"/>
              </a:ext>
            </a:extLst>
          </p:cNvPr>
          <p:cNvSpPr txBox="1">
            <a:spLocks/>
          </p:cNvSpPr>
          <p:nvPr/>
        </p:nvSpPr>
        <p:spPr>
          <a:xfrm>
            <a:off x="4599241" y="2171324"/>
            <a:ext cx="640080" cy="372201"/>
          </a:xfrm>
          <a:prstGeom prst="roundRect">
            <a:avLst>
              <a:gd name="adj" fmla="val 50000"/>
            </a:avLst>
          </a:prstGeom>
          <a:gradFill flip="none" rotWithShape="1">
            <a:gsLst>
              <a:gs pos="95804">
                <a:srgbClr val="399A91"/>
              </a:gs>
              <a:gs pos="8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 dirty="0"/>
              <a:t>2</a:t>
            </a:r>
          </a:p>
        </p:txBody>
      </p:sp>
      <p:sp>
        <p:nvSpPr>
          <p:cNvPr id="20" name="Text Placeholder 33">
            <a:extLst>
              <a:ext uri="{FF2B5EF4-FFF2-40B4-BE49-F238E27FC236}">
                <a16:creationId xmlns:a16="http://schemas.microsoft.com/office/drawing/2014/main" id="{FD403DC2-329C-F520-185D-2FA5D493F838}"/>
              </a:ext>
            </a:extLst>
          </p:cNvPr>
          <p:cNvSpPr txBox="1">
            <a:spLocks/>
          </p:cNvSpPr>
          <p:nvPr/>
        </p:nvSpPr>
        <p:spPr>
          <a:xfrm>
            <a:off x="4599242" y="2628954"/>
            <a:ext cx="3122358" cy="150810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es" dirty="0">
                <a:solidFill>
                  <a:schemeClr val="bg1"/>
                </a:solidFill>
                <a:latin typeface="+mj-lt"/>
                <a:cs typeface="Segoe UI" panose="020B0502040204020203" pitchFamily="34" charset="0"/>
              </a:rPr>
              <a:t>Prácticas recomendadas para impartir esta sesión</a:t>
            </a:r>
          </a:p>
          <a:p>
            <a:pPr marL="0" lvl="1" indent="0">
              <a:spcBef>
                <a:spcPts val="0"/>
              </a:spcBef>
              <a:buFont typeface="Wingdings" panose="05000000000000000000" pitchFamily="2" charset="2"/>
              <a:buNone/>
            </a:pPr>
            <a:r>
              <a:rPr lang="es" sz="1600" dirty="0">
                <a:solidFill>
                  <a:srgbClr val="424242"/>
                </a:solidFill>
              </a:rPr>
              <a:t>Descubra estrategias para ofrecer una sesión atractiva e impactante, ya sea presencial o virtual.</a:t>
            </a:r>
            <a:endParaRPr lang="en-US" dirty="0">
              <a:solidFill>
                <a:schemeClr val="bg1"/>
              </a:solidFill>
              <a:cs typeface="Segoe UI" panose="020B0502040204020203" pitchFamily="34" charset="0"/>
            </a:endParaRPr>
          </a:p>
        </p:txBody>
      </p:sp>
      <mc:AlternateContent xmlns:mc="http://schemas.openxmlformats.org/markup-compatibility/2006" xmlns:pslz="http://schemas.microsoft.com/office/powerpoint/2016/slidezoom">
        <mc:Choice Requires="pslz">
          <p:graphicFrame>
            <p:nvGraphicFramePr>
              <p:cNvPr id="6" name="Slide Zoom 5" descr="Captura de pantalla de la diapositiva de Mejores prácticas para instructores dentro de esta presentación.">
                <a:extLst>
                  <a:ext uri="{FF2B5EF4-FFF2-40B4-BE49-F238E27FC236}">
                    <a16:creationId xmlns:a16="http://schemas.microsoft.com/office/drawing/2014/main" id="{E8B33013-8125-73E7-292F-1CA41C3B1C2F}"/>
                  </a:ext>
                </a:extLst>
              </p:cNvPr>
              <p:cNvGraphicFramePr>
                <a:graphicFrameLocks noChangeAspect="1"/>
              </p:cNvGraphicFramePr>
              <p:nvPr>
                <p:extLst>
                  <p:ext uri="{D42A27DB-BD31-4B8C-83A1-F6EECF244321}">
                    <p14:modId xmlns:p14="http://schemas.microsoft.com/office/powerpoint/2010/main" val="2627821987"/>
                  </p:ext>
                </p:extLst>
              </p:nvPr>
            </p:nvGraphicFramePr>
            <p:xfrm>
              <a:off x="4612561" y="4405247"/>
              <a:ext cx="2851560" cy="1604003"/>
            </p:xfrm>
            <a:graphic>
              <a:graphicData uri="http://schemas.microsoft.com/office/powerpoint/2016/slidezoom">
                <pslz:sldZm>
                  <pslz:sldZmObj sldId="257" cId="3089443346">
                    <pslz:zmPr id="{230F0447-482F-418E-8B8B-3A7B2C23B071}" returnToParent="0" transitionDur="1000">
                      <p166:blipFill xmlns:p166="http://schemas.microsoft.com/office/powerpoint/2016/6/main">
                        <a:blip r:embed="rId7"/>
                        <a:stretch>
                          <a:fillRect/>
                        </a:stretch>
                      </p166:blipFill>
                      <p166:spPr xmlns:p166="http://schemas.microsoft.com/office/powerpoint/2016/6/main">
                        <a:xfrm>
                          <a:off x="0" y="0"/>
                          <a:ext cx="2851560" cy="1604003"/>
                        </a:xfrm>
                        <a:prstGeom prst="rect">
                          <a:avLst/>
                        </a:prstGeom>
                        <a:ln w="3175">
                          <a:solidFill>
                            <a:prstClr val="ltGray"/>
                          </a:solidFill>
                        </a:ln>
                        <a:effectLst>
                          <a:outerShdw blurRad="50800" dist="38100" dir="2700000" algn="tl" rotWithShape="0">
                            <a:prstClr val="black">
                              <a:alpha val="40000"/>
                            </a:prstClr>
                          </a:outerShdw>
                        </a:effectLst>
                      </p166:spPr>
                    </pslz:zmPr>
                  </pslz:sldZmObj>
                </pslz:sldZm>
              </a:graphicData>
            </a:graphic>
          </p:graphicFrame>
        </mc:Choice>
        <mc:Fallback xmlns:p166="http://schemas.microsoft.com/office/powerpoint/2016/6/main" xmlns:p14="http://schemas.microsoft.com/office/powerpoint/2010/main" xmlns:adec="http://schemas.microsoft.com/office/drawing/2017/decorative" xmlns:a16="http://schemas.microsoft.com/office/drawing/2014/main" xmlns="">
          <p:pic>
            <p:nvPicPr>
              <p:cNvPr id="6" name="Slide Zoom 5" descr="Captura de pantalla de la diapositiva de Mejores prácticas para instructores dentro de esta presentación.">
                <a:extLst>
                  <a:ext uri="{FF2B5EF4-FFF2-40B4-BE49-F238E27FC236}">
                    <a16:creationId xmlns:a16="http://schemas.microsoft.com/office/drawing/2014/main" id="{E8B33013-8125-73E7-292F-1CA41C3B1C2F}"/>
                  </a:ext>
                </a:extLst>
              </p:cNvPr>
              <p:cNvPicPr>
                <a:picLocks noGrp="1" noRot="1" noChangeAspect="1" noMove="1" noResize="1" noEditPoints="1" noAdjustHandles="1" noChangeArrowheads="1" noChangeShapeType="1"/>
              </p:cNvPicPr>
              <p:nvPr/>
            </p:nvPicPr>
            <p:blipFill>
              <a:blip r:embed="rId8"/>
              <a:stretch>
                <a:fillRect/>
              </a:stretch>
            </p:blipFill>
            <p:spPr>
              <a:xfrm>
                <a:off x="4612561" y="4405247"/>
                <a:ext cx="2851560" cy="1604003"/>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p:sp>
        <p:nvSpPr>
          <p:cNvPr id="28" name="Rectangle: Rounded Corners 4">
            <a:extLst>
              <a:ext uri="{FF2B5EF4-FFF2-40B4-BE49-F238E27FC236}">
                <a16:creationId xmlns:a16="http://schemas.microsoft.com/office/drawing/2014/main" id="{A413C8B4-4EAA-ACD0-5646-3CA66BC318C3}"/>
              </a:ext>
              <a:ext uri="{C183D7F6-B498-43B3-948B-1728B52AA6E4}">
                <adec:decorative xmlns:adec="http://schemas.microsoft.com/office/drawing/2017/decorative" val="1"/>
              </a:ext>
            </a:extLst>
          </p:cNvPr>
          <p:cNvSpPr/>
          <p:nvPr/>
        </p:nvSpPr>
        <p:spPr>
          <a:xfrm>
            <a:off x="8283663" y="1981387"/>
            <a:ext cx="3550283" cy="4552453"/>
          </a:xfrm>
          <a:prstGeom prst="roundRect">
            <a:avLst>
              <a:gd name="adj" fmla="val 5240"/>
            </a:avLst>
          </a:prstGeom>
          <a:solidFill>
            <a:srgbClr val="FFFFFF">
              <a:alpha val="89804"/>
            </a:srgbClr>
          </a:solidFill>
          <a:ln>
            <a:noFill/>
            <a:headEnd type="none" w="med" len="med"/>
            <a:tailEnd type="none" w="med" len="med"/>
          </a:ln>
          <a:effectLst>
            <a:outerShdw blurRad="254000" dist="63500" dir="5400000" algn="ctr" rotWithShape="0">
              <a:srgbClr val="000000">
                <a:alpha val="30000"/>
              </a:srgb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p>
        </p:txBody>
      </p:sp>
      <p:sp>
        <p:nvSpPr>
          <p:cNvPr id="24" name="Text Placeholder 2">
            <a:extLst>
              <a:ext uri="{FF2B5EF4-FFF2-40B4-BE49-F238E27FC236}">
                <a16:creationId xmlns:a16="http://schemas.microsoft.com/office/drawing/2014/main" id="{6E41864A-8D65-4579-A69A-0149F2F3B411}"/>
              </a:ext>
            </a:extLst>
          </p:cNvPr>
          <p:cNvSpPr txBox="1">
            <a:spLocks/>
          </p:cNvSpPr>
          <p:nvPr/>
        </p:nvSpPr>
        <p:spPr>
          <a:xfrm>
            <a:off x="8556978" y="2171324"/>
            <a:ext cx="640080" cy="372201"/>
          </a:xfrm>
          <a:prstGeom prst="roundRect">
            <a:avLst>
              <a:gd name="adj" fmla="val 50000"/>
            </a:avLst>
          </a:prstGeom>
          <a:gradFill flip="none" rotWithShape="1">
            <a:gsLst>
              <a:gs pos="95804">
                <a:srgbClr val="399A91"/>
              </a:gs>
              <a:gs pos="8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 dirty="0"/>
              <a:t>3</a:t>
            </a:r>
          </a:p>
        </p:txBody>
      </p:sp>
      <p:sp>
        <p:nvSpPr>
          <p:cNvPr id="25" name="Text Placeholder 33">
            <a:extLst>
              <a:ext uri="{FF2B5EF4-FFF2-40B4-BE49-F238E27FC236}">
                <a16:creationId xmlns:a16="http://schemas.microsoft.com/office/drawing/2014/main" id="{553A35A7-6D6F-0B7D-3104-45257907C73E}"/>
              </a:ext>
            </a:extLst>
          </p:cNvPr>
          <p:cNvSpPr txBox="1">
            <a:spLocks/>
          </p:cNvSpPr>
          <p:nvPr/>
        </p:nvSpPr>
        <p:spPr>
          <a:xfrm>
            <a:off x="8556978" y="2628954"/>
            <a:ext cx="3045314" cy="144655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es" dirty="0">
                <a:solidFill>
                  <a:schemeClr val="bg1"/>
                </a:solidFill>
                <a:latin typeface="+mj-lt"/>
                <a:cs typeface="Segoe UI" panose="020B0502040204020203" pitchFamily="34" charset="0"/>
              </a:rPr>
              <a:t>Guía del instructor</a:t>
            </a:r>
          </a:p>
          <a:p>
            <a:pPr marL="0" lvl="1" indent="0">
              <a:spcBef>
                <a:spcPts val="0"/>
              </a:spcBef>
              <a:spcAft>
                <a:spcPts val="1200"/>
              </a:spcAft>
              <a:buFont typeface="Wingdings" panose="05000000000000000000" pitchFamily="2" charset="2"/>
              <a:buNone/>
            </a:pPr>
            <a:r>
              <a:rPr lang="es" sz="1600" dirty="0">
                <a:solidFill>
                  <a:srgbClr val="424242"/>
                </a:solidFill>
                <a:latin typeface="Segoe Sans"/>
              </a:rPr>
              <a:t>Acceda a herramientas y pautas prácticas para crear una experiencia de aprendizaje atractiva para todos los participantes. </a:t>
            </a:r>
            <a:endParaRPr lang="en-US" sz="1800" dirty="0">
              <a:solidFill>
                <a:schemeClr val="bg1"/>
              </a:solidFill>
              <a:cs typeface="Segoe UI" panose="020B0502040204020203" pitchFamily="34" charset="0"/>
            </a:endParaRPr>
          </a:p>
        </p:txBody>
      </p:sp>
      <mc:AlternateContent xmlns:mc="http://schemas.openxmlformats.org/markup-compatibility/2006" xmlns:pslz="http://schemas.microsoft.com/office/powerpoint/2016/slidezoom">
        <mc:Choice Requires="pslz">
          <p:graphicFrame>
            <p:nvGraphicFramePr>
              <p:cNvPr id="12" name="Slide Zoom 11" descr="Captura de pantalla de la diapositiva de tiempo de la sesión dentro de esta presentación">
                <a:extLst>
                  <a:ext uri="{FF2B5EF4-FFF2-40B4-BE49-F238E27FC236}">
                    <a16:creationId xmlns:a16="http://schemas.microsoft.com/office/drawing/2014/main" id="{99FF4AC6-A5E6-8A0B-6377-7A8439470F7F}"/>
                  </a:ext>
                </a:extLst>
              </p:cNvPr>
              <p:cNvGraphicFramePr>
                <a:graphicFrameLocks noChangeAspect="1"/>
              </p:cNvGraphicFramePr>
              <p:nvPr>
                <p:extLst>
                  <p:ext uri="{D42A27DB-BD31-4B8C-83A1-F6EECF244321}">
                    <p14:modId xmlns:p14="http://schemas.microsoft.com/office/powerpoint/2010/main" val="2056788233"/>
                  </p:ext>
                </p:extLst>
              </p:nvPr>
            </p:nvGraphicFramePr>
            <p:xfrm>
              <a:off x="8556978" y="4405248"/>
              <a:ext cx="2760227" cy="1552628"/>
            </p:xfrm>
            <a:graphic>
              <a:graphicData uri="http://schemas.microsoft.com/office/powerpoint/2016/slidezoom">
                <pslz:sldZm>
                  <pslz:sldZmObj sldId="279" cId="884795750">
                    <pslz:zmPr id="{19B8ED49-C74B-47D2-B9DE-11832F9F7F95}" returnToParent="0" transitionDur="1000">
                      <p166:blipFill xmlns:p166="http://schemas.microsoft.com/office/powerpoint/2016/6/main">
                        <a:blip r:embed="rId9"/>
                        <a:stretch>
                          <a:fillRect/>
                        </a:stretch>
                      </p166:blipFill>
                      <p166:spPr xmlns:p166="http://schemas.microsoft.com/office/powerpoint/2016/6/main">
                        <a:xfrm>
                          <a:off x="0" y="0"/>
                          <a:ext cx="2760227" cy="1552628"/>
                        </a:xfrm>
                        <a:prstGeom prst="rect">
                          <a:avLst/>
                        </a:prstGeom>
                        <a:ln w="3175">
                          <a:solidFill>
                            <a:prstClr val="ltGray"/>
                          </a:solidFill>
                        </a:ln>
                        <a:effectLst>
                          <a:outerShdw blurRad="50800" dist="38100" dir="2700000" algn="tl" rotWithShape="0">
                            <a:prstClr val="black">
                              <a:alpha val="40000"/>
                            </a:prstClr>
                          </a:outerShdw>
                        </a:effectLst>
                      </p166:spPr>
                    </pslz:zmPr>
                  </pslz:sldZmObj>
                </pslz:sldZm>
              </a:graphicData>
            </a:graphic>
          </p:graphicFrame>
        </mc:Choice>
        <mc:Fallback xmlns:p166="http://schemas.microsoft.com/office/powerpoint/2016/6/main" xmlns:p14="http://schemas.microsoft.com/office/powerpoint/2010/main" xmlns:adec="http://schemas.microsoft.com/office/drawing/2017/decorative" xmlns:a16="http://schemas.microsoft.com/office/drawing/2014/main" xmlns="">
          <p:pic>
            <p:nvPicPr>
              <p:cNvPr id="12" name="Slide Zoom 11" descr="Captura de pantalla de la diapositiva de tiempo de la sesión dentro de esta presentación">
                <a:extLst>
                  <a:ext uri="{FF2B5EF4-FFF2-40B4-BE49-F238E27FC236}">
                    <a16:creationId xmlns:a16="http://schemas.microsoft.com/office/drawing/2014/main" id="{99FF4AC6-A5E6-8A0B-6377-7A8439470F7F}"/>
                  </a:ext>
                </a:extLst>
              </p:cNvPr>
              <p:cNvPicPr>
                <a:picLocks noGrp="1" noRot="1" noChangeAspect="1" noMove="1" noResize="1" noEditPoints="1" noAdjustHandles="1" noChangeArrowheads="1" noChangeShapeType="1"/>
              </p:cNvPicPr>
              <p:nvPr/>
            </p:nvPicPr>
            <p:blipFill>
              <a:blip r:embed="rId10"/>
              <a:stretch>
                <a:fillRect/>
              </a:stretch>
            </p:blipFill>
            <p:spPr>
              <a:xfrm>
                <a:off x="8556978" y="4405248"/>
                <a:ext cx="2760227" cy="1552628"/>
              </a:xfrm>
              <a:prstGeom prst="rect">
                <a:avLst/>
              </a:prstGeom>
              <a:ln w="3175">
                <a:solidFill>
                  <a:prstClr val="ltGray"/>
                </a:solidFill>
              </a:ln>
              <a:effectLst>
                <a:outerShdw blurRad="50800" dist="38100" dir="2700000" algn="tl" rotWithShape="0">
                  <a:prstClr val="black">
                    <a:alpha val="40000"/>
                  </a:prstClr>
                </a:outerShdw>
              </a:effectLst>
            </p:spPr>
          </p:pic>
        </mc:Fallback>
      </mc:AlternateContent>
    </p:spTree>
    <p:extLst>
      <p:ext uri="{BB962C8B-B14F-4D97-AF65-F5344CB8AC3E}">
        <p14:creationId xmlns:p14="http://schemas.microsoft.com/office/powerpoint/2010/main" val="40070779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p166="http://schemas.microsoft.com/office/powerpoint/2016/6/main" xmlns:pslz="http://schemas.microsoft.com/office/powerpoint/2016/slidezoom" xmlns:adec="http://schemas.microsoft.com/office/drawing/2017/decorative" xmlns:a16="http://schemas.microsoft.com/office/drawing/2014/main"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F11ED-F25E-6F70-06A4-B93793E9C40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5BDA231-5185-5F65-5201-E6DD947953C7}"/>
              </a:ext>
            </a:extLst>
          </p:cNvPr>
          <p:cNvSpPr>
            <a:spLocks noGrp="1"/>
          </p:cNvSpPr>
          <p:nvPr>
            <p:ph type="title"/>
          </p:nvPr>
        </p:nvSpPr>
        <p:spPr>
          <a:xfrm>
            <a:off x="585216" y="2977823"/>
            <a:ext cx="6217920" cy="553998"/>
          </a:xfrm>
        </p:spPr>
        <p:txBody>
          <a:bodyPr/>
          <a:lstStyle/>
          <a:p>
            <a:r>
              <a:rPr lang="es" dirty="0"/>
              <a:t>1: Resumen de la sesión</a:t>
            </a:r>
          </a:p>
        </p:txBody>
      </p:sp>
      <p:sp>
        <p:nvSpPr>
          <p:cNvPr id="5" name="Text Placeholder 4">
            <a:extLst>
              <a:ext uri="{FF2B5EF4-FFF2-40B4-BE49-F238E27FC236}">
                <a16:creationId xmlns:a16="http://schemas.microsoft.com/office/drawing/2014/main" id="{9DB0EF67-54B6-2AF0-D2F1-2BA1642F4590}"/>
              </a:ext>
            </a:extLst>
          </p:cNvPr>
          <p:cNvSpPr>
            <a:spLocks noGrp="1"/>
          </p:cNvSpPr>
          <p:nvPr>
            <p:ph type="body" sz="quarter" idx="12"/>
          </p:nvPr>
        </p:nvSpPr>
        <p:spPr>
          <a:xfrm>
            <a:off x="585216" y="3751542"/>
            <a:ext cx="6217920" cy="615553"/>
          </a:xfrm>
        </p:spPr>
        <p:txBody>
          <a:bodyPr/>
          <a:lstStyle/>
          <a:p>
            <a:r>
              <a:rPr lang="es" sz="2000" dirty="0"/>
              <a:t>Sumérgete en el mundo de la IA generativa y descubre cómo puede simplificar tus tareas diarias.</a:t>
            </a:r>
          </a:p>
        </p:txBody>
      </p:sp>
    </p:spTree>
    <p:extLst>
      <p:ext uri="{BB962C8B-B14F-4D97-AF65-F5344CB8AC3E}">
        <p14:creationId xmlns:p14="http://schemas.microsoft.com/office/powerpoint/2010/main" val="19445380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a16="http://schemas.microsoft.com/office/drawing/2014/main"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CDAAE806-13C1-F4C6-ED7C-B77F902C4978}"/>
              </a:ext>
            </a:extLst>
          </p:cNvPr>
          <p:cNvSpPr>
            <a:spLocks noGrp="1"/>
          </p:cNvSpPr>
          <p:nvPr>
            <p:ph type="title"/>
          </p:nvPr>
        </p:nvSpPr>
        <p:spPr>
          <a:xfrm>
            <a:off x="588263" y="665369"/>
            <a:ext cx="11018520" cy="553998"/>
          </a:xfrm>
        </p:spPr>
        <p:txBody>
          <a:bodyPr tIns="0" rIns="0" bIns="0">
            <a:noAutofit/>
          </a:bodyPr>
          <a:lstStyle/>
          <a:p>
            <a:r>
              <a:rPr lang="es" dirty="0"/>
              <a:t>Orden del día de la sesión</a:t>
            </a:r>
            <a:endParaRPr lang="en-US" sz="4400" dirty="0">
              <a:highlight>
                <a:srgbClr val="FFFF00"/>
              </a:highlight>
            </a:endParaRPr>
          </a:p>
        </p:txBody>
      </p:sp>
      <p:grpSp>
        <p:nvGrpSpPr>
          <p:cNvPr id="13" name="Group 12">
            <a:extLst>
              <a:ext uri="{FF2B5EF4-FFF2-40B4-BE49-F238E27FC236}">
                <a16:creationId xmlns:a16="http://schemas.microsoft.com/office/drawing/2014/main" id="{928BF84C-B435-5B38-C3B3-DB991A7985BE}"/>
              </a:ext>
              <a:ext uri="{C183D7F6-B498-43B3-948B-1728B52AA6E4}">
                <adec:decorative xmlns:adec="http://schemas.microsoft.com/office/drawing/2017/decorative" val="1"/>
              </a:ext>
            </a:extLst>
          </p:cNvPr>
          <p:cNvGrpSpPr/>
          <p:nvPr/>
        </p:nvGrpSpPr>
        <p:grpSpPr>
          <a:xfrm>
            <a:off x="588262" y="1684430"/>
            <a:ext cx="12220176" cy="4055979"/>
            <a:chOff x="588262" y="1684428"/>
            <a:chExt cx="12220176" cy="4296398"/>
          </a:xfrm>
        </p:grpSpPr>
        <p:sp>
          <p:nvSpPr>
            <p:cNvPr id="9" name="Text Placeholder 2">
              <a:extLst>
                <a:ext uri="{FF2B5EF4-FFF2-40B4-BE49-F238E27FC236}">
                  <a16:creationId xmlns:a16="http://schemas.microsoft.com/office/drawing/2014/main" id="{4C51F05E-9372-4943-6C52-80E323CF7D58}"/>
                </a:ext>
              </a:extLst>
            </p:cNvPr>
            <p:cNvSpPr txBox="1">
              <a:spLocks/>
            </p:cNvSpPr>
            <p:nvPr/>
          </p:nvSpPr>
          <p:spPr>
            <a:xfrm>
              <a:off x="588262" y="2698243"/>
              <a:ext cx="1127647" cy="372201"/>
            </a:xfrm>
            <a:prstGeom prst="roundRect">
              <a:avLst>
                <a:gd name="adj" fmla="val 50000"/>
              </a:avLst>
            </a:prstGeom>
            <a:gradFill flip="none" rotWithShape="1">
              <a:gsLst>
                <a:gs pos="95804">
                  <a:srgbClr val="399A91"/>
                </a:gs>
                <a:gs pos="8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 dirty="0"/>
                <a:t>6 minutos</a:t>
              </a:r>
            </a:p>
          </p:txBody>
        </p:sp>
        <p:sp>
          <p:nvSpPr>
            <p:cNvPr id="10" name="Text Placeholder 33">
              <a:extLst>
                <a:ext uri="{FF2B5EF4-FFF2-40B4-BE49-F238E27FC236}">
                  <a16:creationId xmlns:a16="http://schemas.microsoft.com/office/drawing/2014/main" id="{25B48F22-E593-CA95-2914-B632A2F8BE04}"/>
                </a:ext>
              </a:extLst>
            </p:cNvPr>
            <p:cNvSpPr txBox="1">
              <a:spLocks/>
            </p:cNvSpPr>
            <p:nvPr/>
          </p:nvSpPr>
          <p:spPr>
            <a:xfrm>
              <a:off x="2212451" y="3653425"/>
              <a:ext cx="9810215"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es" sz="2400" dirty="0">
                  <a:solidFill>
                    <a:schemeClr val="bg1"/>
                  </a:solidFill>
                  <a:latin typeface="+mj-lt"/>
                  <a:cs typeface="Segoe UI" panose="020B0502040204020203" pitchFamily="34" charset="0"/>
                </a:rPr>
                <a:t>Resuelve problemas de trabajo de la vida real con IA:</a:t>
              </a:r>
              <a:r>
                <a:rPr lang="es" sz="2400" dirty="0">
                  <a:solidFill>
                    <a:schemeClr val="bg1"/>
                  </a:solidFill>
                  <a:cs typeface="Segoe UI" panose="020B0502040204020203" pitchFamily="34" charset="0"/>
                </a:rPr>
                <a:t> Descubre tu Kickstarter de IA</a:t>
              </a:r>
            </a:p>
          </p:txBody>
        </p:sp>
        <p:sp>
          <p:nvSpPr>
            <p:cNvPr id="11" name="Text Placeholder 2">
              <a:extLst>
                <a:ext uri="{FF2B5EF4-FFF2-40B4-BE49-F238E27FC236}">
                  <a16:creationId xmlns:a16="http://schemas.microsoft.com/office/drawing/2014/main" id="{54CC0669-AC52-B6BF-3442-F91299F80CC2}"/>
                </a:ext>
              </a:extLst>
            </p:cNvPr>
            <p:cNvSpPr txBox="1">
              <a:spLocks/>
            </p:cNvSpPr>
            <p:nvPr/>
          </p:nvSpPr>
          <p:spPr>
            <a:xfrm>
              <a:off x="588262" y="3666999"/>
              <a:ext cx="1127647" cy="372201"/>
            </a:xfrm>
            <a:prstGeom prst="roundRect">
              <a:avLst>
                <a:gd name="adj" fmla="val 50000"/>
              </a:avLst>
            </a:prstGeom>
            <a:gradFill flip="none" rotWithShape="1">
              <a:gsLst>
                <a:gs pos="85000">
                  <a:srgbClr val="399A91"/>
                </a:gs>
                <a:gs pos="15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 dirty="0"/>
                <a:t>15 minutos</a:t>
              </a:r>
            </a:p>
          </p:txBody>
        </p:sp>
        <p:sp>
          <p:nvSpPr>
            <p:cNvPr id="12" name="Text Placeholder 33">
              <a:extLst>
                <a:ext uri="{FF2B5EF4-FFF2-40B4-BE49-F238E27FC236}">
                  <a16:creationId xmlns:a16="http://schemas.microsoft.com/office/drawing/2014/main" id="{D8CA9FED-F9FA-33DC-8DA8-31622A7976C0}"/>
                </a:ext>
              </a:extLst>
            </p:cNvPr>
            <p:cNvSpPr txBox="1">
              <a:spLocks/>
            </p:cNvSpPr>
            <p:nvPr/>
          </p:nvSpPr>
          <p:spPr>
            <a:xfrm>
              <a:off x="2212451" y="4590699"/>
              <a:ext cx="10595987" cy="369332"/>
            </a:xfrm>
            <a:prstGeom prst="rect">
              <a:avLst/>
            </a:prstGeom>
          </p:spPr>
          <p:txBody>
            <a:bodyPr vert="horz" wrap="square" lIns="0" tIns="0" rIns="0" bIns="0" rtlCol="0">
              <a:spAutoFit/>
            </a:bodyPr>
            <a:lstStyle>
              <a:lvl1pPr marL="137160" marR="0" indent="-137160" algn="l" defTabSz="932742" rtl="0" eaLnBrk="1" fontAlgn="auto" latinLnBrk="0" hangingPunct="1">
                <a:lnSpc>
                  <a:spcPct val="110000"/>
                </a:lnSpc>
                <a:spcBef>
                  <a:spcPts val="0"/>
                </a:spcBef>
                <a:spcAft>
                  <a:spcPts val="1200"/>
                </a:spcAft>
                <a:buClrTx/>
                <a:buSzPct val="90000"/>
                <a:buFont typeface="Arial" panose="020B0604020202020204" pitchFamily="34" charset="0"/>
                <a:buChar char="•"/>
                <a:tabLst/>
                <a:defRPr sz="18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20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None/>
              </a:pPr>
              <a:r>
                <a:rPr lang="es" sz="2400" dirty="0">
                  <a:solidFill>
                    <a:schemeClr val="bg1"/>
                  </a:solidFill>
                  <a:latin typeface="+mj-lt"/>
                  <a:cs typeface="Segoe UI"/>
                </a:rPr>
                <a:t>Practica las indicaciones básicas </a:t>
              </a:r>
              <a:r>
                <a:rPr lang="es" sz="2400" dirty="0">
                  <a:solidFill>
                    <a:schemeClr val="bg1"/>
                  </a:solidFill>
                  <a:cs typeface="Segoe UI"/>
                </a:rPr>
                <a:t>con un mini ejercicio </a:t>
              </a:r>
            </a:p>
          </p:txBody>
        </p:sp>
        <p:sp>
          <p:nvSpPr>
            <p:cNvPr id="2" name="Text Placeholder 2">
              <a:extLst>
                <a:ext uri="{FF2B5EF4-FFF2-40B4-BE49-F238E27FC236}">
                  <a16:creationId xmlns:a16="http://schemas.microsoft.com/office/drawing/2014/main" id="{A74F2C88-BBEB-0B2A-D6BD-ED38BD5786D6}"/>
                </a:ext>
              </a:extLst>
            </p:cNvPr>
            <p:cNvSpPr txBox="1">
              <a:spLocks/>
            </p:cNvSpPr>
            <p:nvPr/>
          </p:nvSpPr>
          <p:spPr>
            <a:xfrm>
              <a:off x="588263" y="1684428"/>
              <a:ext cx="1127648" cy="399350"/>
            </a:xfrm>
            <a:prstGeom prst="roundRect">
              <a:avLst>
                <a:gd name="adj" fmla="val 50000"/>
              </a:avLst>
            </a:prstGeom>
            <a:gradFill flip="none" rotWithShape="1">
              <a:gsLst>
                <a:gs pos="95804">
                  <a:srgbClr val="399A91"/>
                </a:gs>
                <a:gs pos="8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 dirty="0"/>
                <a:t>7 minutos</a:t>
              </a:r>
            </a:p>
          </p:txBody>
        </p:sp>
        <p:sp>
          <p:nvSpPr>
            <p:cNvPr id="3" name="Text Placeholder 33">
              <a:extLst>
                <a:ext uri="{FF2B5EF4-FFF2-40B4-BE49-F238E27FC236}">
                  <a16:creationId xmlns:a16="http://schemas.microsoft.com/office/drawing/2014/main" id="{633A9E13-D140-C6A6-2973-8890928CE808}"/>
                </a:ext>
              </a:extLst>
            </p:cNvPr>
            <p:cNvSpPr txBox="1">
              <a:spLocks/>
            </p:cNvSpPr>
            <p:nvPr/>
          </p:nvSpPr>
          <p:spPr>
            <a:xfrm>
              <a:off x="2212452" y="2684669"/>
              <a:ext cx="9018396"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es" sz="2400" dirty="0">
                  <a:solidFill>
                    <a:schemeClr val="bg1"/>
                  </a:solidFill>
                  <a:latin typeface="+mj-lt"/>
                  <a:cs typeface="Segoe UI" panose="020B0502040204020203" pitchFamily="34" charset="0"/>
                </a:rPr>
                <a:t>Conoce a tu compañero de trabajo de IA</a:t>
              </a:r>
              <a:r>
                <a:rPr lang="es" sz="2400" dirty="0">
                  <a:solidFill>
                    <a:schemeClr val="bg1"/>
                  </a:solidFill>
                  <a:cs typeface="Segoe UI" panose="020B0502040204020203" pitchFamily="34" charset="0"/>
                </a:rPr>
                <a:t>: cómo puede ayudarte la IA</a:t>
              </a:r>
            </a:p>
          </p:txBody>
        </p:sp>
        <p:sp>
          <p:nvSpPr>
            <p:cNvPr id="4" name="Text Placeholder 2">
              <a:extLst>
                <a:ext uri="{FF2B5EF4-FFF2-40B4-BE49-F238E27FC236}">
                  <a16:creationId xmlns:a16="http://schemas.microsoft.com/office/drawing/2014/main" id="{5207C481-4F82-C503-061C-E58CDED92813}"/>
                </a:ext>
              </a:extLst>
            </p:cNvPr>
            <p:cNvSpPr txBox="1">
              <a:spLocks/>
            </p:cNvSpPr>
            <p:nvPr/>
          </p:nvSpPr>
          <p:spPr>
            <a:xfrm>
              <a:off x="588262" y="4604273"/>
              <a:ext cx="1127647" cy="372201"/>
            </a:xfrm>
            <a:prstGeom prst="roundRect">
              <a:avLst>
                <a:gd name="adj" fmla="val 50000"/>
              </a:avLst>
            </a:prstGeom>
            <a:gradFill flip="none" rotWithShape="1">
              <a:gsLst>
                <a:gs pos="85000">
                  <a:srgbClr val="399A91"/>
                </a:gs>
                <a:gs pos="15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 dirty="0"/>
                <a:t>12 minutos</a:t>
              </a:r>
            </a:p>
          </p:txBody>
        </p:sp>
        <p:sp>
          <p:nvSpPr>
            <p:cNvPr id="5" name="Text Placeholder 33">
              <a:extLst>
                <a:ext uri="{FF2B5EF4-FFF2-40B4-BE49-F238E27FC236}">
                  <a16:creationId xmlns:a16="http://schemas.microsoft.com/office/drawing/2014/main" id="{18902AD1-2908-0D16-AD10-63DD879D28C8}"/>
                </a:ext>
              </a:extLst>
            </p:cNvPr>
            <p:cNvSpPr txBox="1">
              <a:spLocks/>
            </p:cNvSpPr>
            <p:nvPr/>
          </p:nvSpPr>
          <p:spPr>
            <a:xfrm>
              <a:off x="2212451" y="5585553"/>
              <a:ext cx="10595987" cy="369332"/>
            </a:xfrm>
            <a:prstGeom prst="rect">
              <a:avLst/>
            </a:prstGeom>
          </p:spPr>
          <p:txBody>
            <a:bodyPr vert="horz" wrap="square" lIns="0" tIns="0" rIns="0" bIns="0" rtlCol="0">
              <a:spAutoFit/>
            </a:bodyPr>
            <a:lstStyle>
              <a:lvl1pPr marL="137160" marR="0" indent="-137160" algn="l" defTabSz="932742" rtl="0" eaLnBrk="1" fontAlgn="auto" latinLnBrk="0" hangingPunct="1">
                <a:lnSpc>
                  <a:spcPct val="110000"/>
                </a:lnSpc>
                <a:spcBef>
                  <a:spcPts val="0"/>
                </a:spcBef>
                <a:spcAft>
                  <a:spcPts val="1200"/>
                </a:spcAft>
                <a:buClrTx/>
                <a:buSzPct val="90000"/>
                <a:buFont typeface="Arial" panose="020B0604020202020204" pitchFamily="34" charset="0"/>
                <a:buChar char="•"/>
                <a:tabLst/>
                <a:defRPr sz="18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20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None/>
              </a:pPr>
              <a:r>
                <a:rPr lang="es" sz="2400" dirty="0">
                  <a:solidFill>
                    <a:schemeClr val="bg1"/>
                  </a:solidFill>
                  <a:latin typeface="+mj-lt"/>
                  <a:cs typeface="Segoe UI" panose="020B0502040204020203" pitchFamily="34" charset="0"/>
                </a:rPr>
                <a:t>Planifique acciones pequeñas y sencillas: </a:t>
              </a:r>
              <a:r>
                <a:rPr lang="es" sz="2400" dirty="0">
                  <a:solidFill>
                    <a:schemeClr val="bg1"/>
                  </a:solidFill>
                  <a:cs typeface="Segoe UI" panose="020B0502040204020203" pitchFamily="34" charset="0"/>
                </a:rPr>
                <a:t>ganancias rápidas para trabajar de forma más inteligente</a:t>
              </a:r>
            </a:p>
          </p:txBody>
        </p:sp>
        <p:sp>
          <p:nvSpPr>
            <p:cNvPr id="6" name="Text Placeholder 2">
              <a:extLst>
                <a:ext uri="{FF2B5EF4-FFF2-40B4-BE49-F238E27FC236}">
                  <a16:creationId xmlns:a16="http://schemas.microsoft.com/office/drawing/2014/main" id="{93ED17E4-C3E1-340A-DC51-9FF14740EE6B}"/>
                </a:ext>
              </a:extLst>
            </p:cNvPr>
            <p:cNvSpPr txBox="1">
              <a:spLocks/>
            </p:cNvSpPr>
            <p:nvPr/>
          </p:nvSpPr>
          <p:spPr>
            <a:xfrm>
              <a:off x="588262" y="5608625"/>
              <a:ext cx="1127647" cy="372201"/>
            </a:xfrm>
            <a:prstGeom prst="roundRect">
              <a:avLst>
                <a:gd name="adj" fmla="val 50000"/>
              </a:avLst>
            </a:prstGeom>
            <a:gradFill flip="none" rotWithShape="1">
              <a:gsLst>
                <a:gs pos="85000">
                  <a:srgbClr val="399A91"/>
                </a:gs>
                <a:gs pos="15000">
                  <a:srgbClr val="0078D4"/>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spAutoFit/>
            </a:bodyPr>
            <a:lstStyle>
              <a:defPPr>
                <a:defRPr lang="en-US"/>
              </a:defPPr>
              <a:lvl1pPr algn="ctr" defTabSz="932449">
                <a:spcBef>
                  <a:spcPts val="600"/>
                </a:spcBef>
                <a:defRPr sz="1600">
                  <a:gradFill>
                    <a:gsLst>
                      <a:gs pos="1399">
                        <a:srgbClr val="FFFFFF"/>
                      </a:gs>
                      <a:gs pos="17000">
                        <a:srgbClr val="FFFFFF"/>
                      </a:gs>
                    </a:gsLst>
                    <a:path path="circle">
                      <a:fillToRect l="100000" t="100000"/>
                    </a:path>
                  </a:gradFill>
                  <a:latin typeface="Segoe UI Variable Display Semib"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s" dirty="0"/>
                <a:t>10 minutos</a:t>
              </a:r>
            </a:p>
          </p:txBody>
        </p:sp>
        <p:sp>
          <p:nvSpPr>
            <p:cNvPr id="7" name="Text Placeholder 33">
              <a:extLst>
                <a:ext uri="{FF2B5EF4-FFF2-40B4-BE49-F238E27FC236}">
                  <a16:creationId xmlns:a16="http://schemas.microsoft.com/office/drawing/2014/main" id="{A3ACE7E2-D6DB-C668-AF5B-2DCF26A58205}"/>
                </a:ext>
              </a:extLst>
            </p:cNvPr>
            <p:cNvSpPr txBox="1">
              <a:spLocks/>
            </p:cNvSpPr>
            <p:nvPr/>
          </p:nvSpPr>
          <p:spPr>
            <a:xfrm>
              <a:off x="2212452" y="1687506"/>
              <a:ext cx="9018396"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spcAft>
                  <a:spcPts val="1200"/>
                </a:spcAft>
                <a:buFont typeface="Wingdings" panose="05000000000000000000" pitchFamily="2" charset="2"/>
                <a:buNone/>
              </a:pPr>
              <a:r>
                <a:rPr lang="es" sz="2400" dirty="0">
                  <a:solidFill>
                    <a:schemeClr val="bg1"/>
                  </a:solidFill>
                  <a:latin typeface="+mj-lt"/>
                  <a:cs typeface="Segoe UI" panose="020B0502040204020203" pitchFamily="34" charset="0"/>
                </a:rPr>
                <a:t>Da la bienvenida y desbloquea tu mentalidad de IA</a:t>
              </a:r>
            </a:p>
          </p:txBody>
        </p:sp>
      </p:grpSp>
    </p:spTree>
    <p:extLst>
      <p:ext uri="{BB962C8B-B14F-4D97-AF65-F5344CB8AC3E}">
        <p14:creationId xmlns:p14="http://schemas.microsoft.com/office/powerpoint/2010/main" val="4178565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adec="http://schemas.microsoft.com/office/drawing/2017/decorative" xmlns:a16="http://schemas.microsoft.com/office/drawing/2014/main"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377BE-742E-4E85-3C52-9751C443F4DF}"/>
            </a:ext>
          </a:extLst>
        </p:cNvPr>
        <p:cNvGrpSpPr/>
        <p:nvPr/>
      </p:nvGrpSpPr>
      <p:grpSpPr>
        <a:xfrm>
          <a:off x="0" y="0"/>
          <a:ext cx="0" cy="0"/>
          <a:chOff x="0" y="0"/>
          <a:chExt cx="0" cy="0"/>
        </a:xfrm>
      </p:grpSpPr>
      <p:sp>
        <p:nvSpPr>
          <p:cNvPr id="47" name="Title 46">
            <a:extLst>
              <a:ext uri="{FF2B5EF4-FFF2-40B4-BE49-F238E27FC236}">
                <a16:creationId xmlns:a16="http://schemas.microsoft.com/office/drawing/2014/main" id="{2A492ACD-6056-6189-0647-9D71D24765A8}"/>
              </a:ext>
            </a:extLst>
          </p:cNvPr>
          <p:cNvSpPr>
            <a:spLocks noGrp="1"/>
          </p:cNvSpPr>
          <p:nvPr>
            <p:ph type="title"/>
          </p:nvPr>
        </p:nvSpPr>
        <p:spPr>
          <a:xfrm>
            <a:off x="586740" y="455544"/>
            <a:ext cx="11018520" cy="553998"/>
          </a:xfrm>
        </p:spPr>
        <p:txBody>
          <a:bodyPr/>
          <a:lstStyle/>
          <a:p>
            <a:r>
              <a:rPr lang="es" dirty="0"/>
              <a:t>Ayudar a los alumnos a participar en nuestro reto GWR</a:t>
            </a:r>
          </a:p>
        </p:txBody>
      </p:sp>
      <p:pic>
        <p:nvPicPr>
          <p:cNvPr id="17" name="Picture 16">
            <a:extLst>
              <a:ext uri="{FF2B5EF4-FFF2-40B4-BE49-F238E27FC236}">
                <a16:creationId xmlns:a16="http://schemas.microsoft.com/office/drawing/2014/main" id="{1FADAA74-531D-57CA-D062-183516DD62CF}"/>
              </a:ext>
              <a:ext uri="{C183D7F6-B498-43B3-948B-1728B52AA6E4}">
                <adec:decorative xmlns:adec="http://schemas.microsoft.com/office/drawing/2017/decorative" val="1"/>
              </a:ext>
            </a:extLst>
          </p:cNvPr>
          <p:cNvPicPr>
            <a:picLocks noChangeAspect="1"/>
          </p:cNvPicPr>
          <p:nvPr/>
        </p:nvPicPr>
        <p:blipFill>
          <a:blip r:embed="rId4"/>
          <a:srcRect r="42741"/>
          <a:stretch/>
        </p:blipFill>
        <p:spPr>
          <a:xfrm>
            <a:off x="10517650" y="249484"/>
            <a:ext cx="1674350" cy="1323975"/>
          </a:xfrm>
          <a:prstGeom prst="rect">
            <a:avLst/>
          </a:prstGeom>
        </p:spPr>
      </p:pic>
      <p:pic>
        <p:nvPicPr>
          <p:cNvPr id="7" name="Graphic 6" descr="Esquema del calendario diario">
            <a:extLst>
              <a:ext uri="{FF2B5EF4-FFF2-40B4-BE49-F238E27FC236}">
                <a16:creationId xmlns:a16="http://schemas.microsoft.com/office/drawing/2014/main" id="{E73EB69B-FD61-8AD7-A64B-AE609CA03E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6740" y="1410290"/>
            <a:ext cx="914400" cy="914400"/>
          </a:xfrm>
          <a:prstGeom prst="rect">
            <a:avLst/>
          </a:prstGeom>
        </p:spPr>
      </p:pic>
      <p:sp>
        <p:nvSpPr>
          <p:cNvPr id="4" name="TextBox 3">
            <a:extLst>
              <a:ext uri="{FF2B5EF4-FFF2-40B4-BE49-F238E27FC236}">
                <a16:creationId xmlns:a16="http://schemas.microsoft.com/office/drawing/2014/main" id="{A56E9867-F450-6897-D2C9-B59B8E8C938B}"/>
              </a:ext>
            </a:extLst>
          </p:cNvPr>
          <p:cNvSpPr txBox="1"/>
          <p:nvPr/>
        </p:nvSpPr>
        <p:spPr>
          <a:xfrm>
            <a:off x="605789" y="2315755"/>
            <a:ext cx="3009769" cy="1384995"/>
          </a:xfrm>
          <a:prstGeom prst="rect">
            <a:avLst/>
          </a:prstGeom>
          <a:noFill/>
        </p:spPr>
        <p:txBody>
          <a:bodyPr wrap="square">
            <a:spAutoFit/>
          </a:bodyPr>
          <a:lstStyle/>
          <a:p>
            <a:pPr defTabSz="1371600">
              <a:tabLst>
                <a:tab pos="1371600" algn="l"/>
              </a:tabLst>
              <a:defRPr/>
            </a:pPr>
            <a:r>
              <a:rPr lang="es" sz="2800" dirty="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RÉCORDS™ MUNDIALES</a:t>
            </a:r>
            <a:br>
              <a:rPr lang="en-US" sz="2800" dirty="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br>
            <a:r>
              <a:rPr lang="es" sz="2800" dirty="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 GUINESS </a:t>
            </a:r>
          </a:p>
        </p:txBody>
      </p:sp>
      <p:sp>
        <p:nvSpPr>
          <p:cNvPr id="1050" name="2. Slide Title">
            <a:extLst>
              <a:ext uri="{FF2B5EF4-FFF2-40B4-BE49-F238E27FC236}">
                <a16:creationId xmlns:a16="http://schemas.microsoft.com/office/drawing/2014/main" id="{7D10C153-5BF8-1A7E-C4F2-A0C1ACFA5FF2}"/>
              </a:ext>
            </a:extLst>
          </p:cNvPr>
          <p:cNvSpPr txBox="1">
            <a:spLocks/>
          </p:cNvSpPr>
          <p:nvPr>
            <p:custDataLst>
              <p:tags r:id="rId1"/>
            </p:custDataLst>
          </p:nvPr>
        </p:nvSpPr>
        <p:spPr>
          <a:xfrm>
            <a:off x="3211974" y="1335064"/>
            <a:ext cx="8220076" cy="286232"/>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t" anchorCtr="0">
            <a:noAutofit/>
          </a:bodyPr>
          <a:lstStyle>
            <a:lvl1pPr algn="l" defTabSz="914400" rtl="0" eaLnBrk="1" latinLnBrk="0" hangingPunct="1">
              <a:lnSpc>
                <a:spcPct val="93000"/>
              </a:lnSpc>
              <a:spcBef>
                <a:spcPct val="0"/>
              </a:spcBef>
              <a:buNone/>
              <a:defRPr sz="2500" b="1" kern="1200" spc="0" baseline="0">
                <a:ln w="6350" cap="flat">
                  <a:noFill/>
                  <a:miter lim="800000"/>
                </a:ln>
                <a:solidFill>
                  <a:schemeClr val="tx1"/>
                </a:solidFill>
                <a:latin typeface="+mj-lt"/>
                <a:ea typeface="+mj-ea"/>
                <a:cs typeface="+mj-cs"/>
              </a:defRPr>
            </a:lvl1pPr>
          </a:lstStyle>
          <a:p>
            <a:pPr marL="0" marR="0" lvl="0" indent="0" algn="l" defTabSz="914400" rtl="0" eaLnBrk="1" fontAlgn="auto" latinLnBrk="0" hangingPunct="1">
              <a:lnSpc>
                <a:spcPct val="93000"/>
              </a:lnSpc>
              <a:spcBef>
                <a:spcPct val="0"/>
              </a:spcBef>
              <a:spcAft>
                <a:spcPts val="0"/>
              </a:spcAft>
              <a:buClr>
                <a:srgbClr val="FFFFFF"/>
              </a:buClr>
              <a:buSzTx/>
              <a:buFontTx/>
              <a:buNone/>
              <a:tabLst/>
              <a:defRPr/>
            </a:pPr>
            <a:r>
              <a:rPr kumimoji="0" lang="es" sz="2000" b="1" i="0" u="none" strike="noStrike" kern="1200" cap="none" spc="0" normalizeH="0" baseline="0" noProof="0" dirty="0">
                <a:ln w="6350" cap="flat">
                  <a:noFill/>
                  <a:miter lim="800000"/>
                </a:ln>
                <a:effectLst/>
                <a:uLnTx/>
                <a:uFillTx/>
                <a:ea typeface="+mj-ea"/>
                <a:cs typeface="+mj-cs"/>
              </a:rPr>
              <a:t>Lo que necesitas saber sobre este reto</a:t>
            </a:r>
          </a:p>
        </p:txBody>
      </p:sp>
      <p:sp>
        <p:nvSpPr>
          <p:cNvPr id="20" name="TextBox 19">
            <a:extLst>
              <a:ext uri="{FF2B5EF4-FFF2-40B4-BE49-F238E27FC236}">
                <a16:creationId xmlns:a16="http://schemas.microsoft.com/office/drawing/2014/main" id="{CBACADC9-F4EF-67AF-F5D9-200EC9AA36D0}"/>
              </a:ext>
            </a:extLst>
          </p:cNvPr>
          <p:cNvSpPr txBox="1"/>
          <p:nvPr/>
        </p:nvSpPr>
        <p:spPr>
          <a:xfrm>
            <a:off x="3211974" y="1750644"/>
            <a:ext cx="423576" cy="523220"/>
          </a:xfrm>
          <a:prstGeom prst="rect">
            <a:avLst/>
          </a:prstGeom>
          <a:noFill/>
        </p:spPr>
        <p:txBody>
          <a:bodyPr wrap="square">
            <a:spAutoFit/>
          </a:bodyPr>
          <a:lstStyle/>
          <a:p>
            <a:pPr defTabSz="1371600">
              <a:tabLst>
                <a:tab pos="1371600" algn="l"/>
              </a:tabLst>
              <a:defRPr/>
            </a:pPr>
            <a:r>
              <a:rPr lang="es" sz="2800" dirty="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1</a:t>
            </a:r>
          </a:p>
        </p:txBody>
      </p:sp>
      <p:sp>
        <p:nvSpPr>
          <p:cNvPr id="21" name="TextBox 20">
            <a:extLst>
              <a:ext uri="{FF2B5EF4-FFF2-40B4-BE49-F238E27FC236}">
                <a16:creationId xmlns:a16="http://schemas.microsoft.com/office/drawing/2014/main" id="{91B6EFBE-70D8-3AE8-7FE1-337D821BE956}"/>
              </a:ext>
            </a:extLst>
          </p:cNvPr>
          <p:cNvSpPr txBox="1"/>
          <p:nvPr/>
        </p:nvSpPr>
        <p:spPr>
          <a:xfrm>
            <a:off x="3191982" y="3064560"/>
            <a:ext cx="423576" cy="523220"/>
          </a:xfrm>
          <a:prstGeom prst="rect">
            <a:avLst/>
          </a:prstGeom>
          <a:noFill/>
        </p:spPr>
        <p:txBody>
          <a:bodyPr wrap="square">
            <a:spAutoFit/>
          </a:bodyPr>
          <a:lstStyle/>
          <a:p>
            <a:pPr defTabSz="1371600">
              <a:tabLst>
                <a:tab pos="1371600" algn="l"/>
              </a:tabLst>
              <a:defRPr/>
            </a:pPr>
            <a:r>
              <a:rPr lang="es" sz="2800" dirty="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2</a:t>
            </a:r>
          </a:p>
        </p:txBody>
      </p:sp>
      <p:sp>
        <p:nvSpPr>
          <p:cNvPr id="22" name="TextBox 21">
            <a:extLst>
              <a:ext uri="{FF2B5EF4-FFF2-40B4-BE49-F238E27FC236}">
                <a16:creationId xmlns:a16="http://schemas.microsoft.com/office/drawing/2014/main" id="{CA6F4EE1-F9B4-D6B9-D496-A679A9B9742C}"/>
              </a:ext>
            </a:extLst>
          </p:cNvPr>
          <p:cNvSpPr txBox="1"/>
          <p:nvPr/>
        </p:nvSpPr>
        <p:spPr>
          <a:xfrm>
            <a:off x="3192093" y="4378476"/>
            <a:ext cx="423576" cy="523220"/>
          </a:xfrm>
          <a:prstGeom prst="rect">
            <a:avLst/>
          </a:prstGeom>
          <a:noFill/>
        </p:spPr>
        <p:txBody>
          <a:bodyPr wrap="square">
            <a:spAutoFit/>
          </a:bodyPr>
          <a:lstStyle/>
          <a:p>
            <a:pPr defTabSz="1371600">
              <a:tabLst>
                <a:tab pos="1371600" algn="l"/>
              </a:tabLst>
              <a:defRPr/>
            </a:pPr>
            <a:r>
              <a:rPr lang="es" sz="2800" dirty="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3</a:t>
            </a:r>
          </a:p>
        </p:txBody>
      </p:sp>
      <p:sp>
        <p:nvSpPr>
          <p:cNvPr id="6" name="TextBox 5">
            <a:extLst>
              <a:ext uri="{FF2B5EF4-FFF2-40B4-BE49-F238E27FC236}">
                <a16:creationId xmlns:a16="http://schemas.microsoft.com/office/drawing/2014/main" id="{356DD9FC-C436-D419-56FF-DD2A7C317F40}"/>
              </a:ext>
            </a:extLst>
          </p:cNvPr>
          <p:cNvSpPr txBox="1"/>
          <p:nvPr/>
        </p:nvSpPr>
        <p:spPr>
          <a:xfrm>
            <a:off x="3211974" y="5692392"/>
            <a:ext cx="423576" cy="523220"/>
          </a:xfrm>
          <a:prstGeom prst="rect">
            <a:avLst/>
          </a:prstGeom>
          <a:noFill/>
        </p:spPr>
        <p:txBody>
          <a:bodyPr wrap="square">
            <a:spAutoFit/>
          </a:bodyPr>
          <a:lstStyle/>
          <a:p>
            <a:pPr defTabSz="1371600">
              <a:tabLst>
                <a:tab pos="1371600" algn="l"/>
              </a:tabLst>
              <a:defRPr/>
            </a:pPr>
            <a:r>
              <a:rPr lang="es" sz="2800" dirty="0">
                <a:ln w="3175">
                  <a:noFill/>
                </a:ln>
                <a:gradFill flip="none" rotWithShape="1">
                  <a:gsLst>
                    <a:gs pos="0">
                      <a:srgbClr val="B81F00"/>
                    </a:gs>
                    <a:gs pos="32000">
                      <a:srgbClr val="9C1FB7"/>
                    </a:gs>
                    <a:gs pos="68000">
                      <a:srgbClr val="006596"/>
                    </a:gs>
                    <a:gs pos="100000">
                      <a:srgbClr val="31695C"/>
                    </a:gs>
                  </a:gsLst>
                  <a:path path="circle">
                    <a:fillToRect l="100000" t="100000"/>
                  </a:path>
                  <a:tileRect r="-100000" b="-100000"/>
                </a:gradFill>
                <a:latin typeface="Segoe UI Variable Display Semib" pitchFamily="2" charset="0"/>
                <a:cs typeface="Segoe UI" panose="020B0502040204020203" pitchFamily="34" charset="0"/>
              </a:rPr>
              <a:t>4</a:t>
            </a:r>
          </a:p>
        </p:txBody>
      </p:sp>
      <p:sp>
        <p:nvSpPr>
          <p:cNvPr id="24" name="TextBox 23">
            <a:extLst>
              <a:ext uri="{FF2B5EF4-FFF2-40B4-BE49-F238E27FC236}">
                <a16:creationId xmlns:a16="http://schemas.microsoft.com/office/drawing/2014/main" id="{D6538F52-058A-C234-2198-44BABCB8D73B}"/>
              </a:ext>
            </a:extLst>
          </p:cNvPr>
          <p:cNvSpPr txBox="1"/>
          <p:nvPr/>
        </p:nvSpPr>
        <p:spPr>
          <a:xfrm>
            <a:off x="3796867" y="1778180"/>
            <a:ext cx="8100965" cy="4878259"/>
          </a:xfrm>
          <a:prstGeom prst="rect">
            <a:avLst/>
          </a:prstGeom>
          <a:noFill/>
        </p:spPr>
        <p:txBody>
          <a:bodyPr wrap="square">
            <a:spAutoFit/>
          </a:bodyPr>
          <a:lstStyle/>
          <a:p>
            <a:pPr>
              <a:spcAft>
                <a:spcPts val="2600"/>
              </a:spcAft>
            </a:pPr>
            <a:r>
              <a:rPr lang="es" sz="1600" dirty="0">
                <a:latin typeface="+mj-lt"/>
              </a:rPr>
              <a:t>¿En qué consiste el reto de GUINNESS WORLD RECORDS™? </a:t>
            </a:r>
            <a:br>
              <a:rPr lang="en-US" sz="1400" dirty="0"/>
            </a:br>
            <a:r>
              <a:rPr lang="es" sz="1400" dirty="0"/>
              <a:t>¡Estamos intentando establecer un RÉCORD™ MUNDIAL GUINESS para la mayor cantidad de participantes entrenados en IA en 24 horas! Este evento récord se llevará a cabo del 7 al 8 de abril, abarcando todas las zonas horarias como parte del Microsoft AI Skills Fest. Esta iniciativa está abierta a todos los que quieran mejorar sus habilidades en IA.</a:t>
            </a:r>
          </a:p>
          <a:p>
            <a:pPr>
              <a:spcAft>
                <a:spcPts val="2600"/>
              </a:spcAft>
            </a:pPr>
            <a:r>
              <a:rPr lang="es" sz="1600" dirty="0">
                <a:latin typeface="+mj-lt"/>
              </a:rPr>
              <a:t>¿Cómo se registrarán los participantes para el evento? </a:t>
            </a:r>
            <a:br>
              <a:rPr lang="en-US" sz="1400" dirty="0">
                <a:latin typeface="+mj-lt"/>
              </a:rPr>
            </a:br>
            <a:r>
              <a:rPr lang="es" sz="1400" dirty="0"/>
              <a:t>Los participantes deben registrarse en </a:t>
            </a:r>
            <a:r>
              <a:rPr lang="es" sz="1400" dirty="0">
                <a:cs typeface="Segoe UI" panose="020B0502040204020203" pitchFamily="34" charset="0"/>
                <a:hlinkClick r:id="rId7">
                  <a:extLst>
                    <a:ext uri="{A12FA001-AC4F-418D-AE19-62706E023703}">
                      <ahyp:hlinkClr xmlns:ahyp="http://schemas.microsoft.com/office/drawing/2018/hyperlinkcolor" val="tx"/>
                    </a:ext>
                  </a:extLst>
                </a:hlinkClick>
              </a:rPr>
              <a:t>https://aka.ms/AISkillsFest</a:t>
            </a:r>
            <a:r>
              <a:rPr lang="es" sz="1400" dirty="0">
                <a:cs typeface="Segoe UI" panose="020B0502040204020203" pitchFamily="34" charset="0"/>
              </a:rPr>
              <a:t> </a:t>
            </a:r>
            <a:r>
              <a:rPr lang="es" sz="1400" b="1" dirty="0">
                <a:latin typeface="+mj-lt"/>
                <a:cs typeface="Dreaming Outloud Pro" panose="03050502040302030504" pitchFamily="66" charset="0"/>
              </a:rPr>
              <a:t> </a:t>
            </a:r>
            <a:r>
              <a:rPr lang="es" sz="1400" dirty="0"/>
              <a:t>para ser contados en este extraordinario intento de récord mundial. (es decir, Diapositiva de la sesión p. 3)</a:t>
            </a:r>
          </a:p>
          <a:p>
            <a:pPr>
              <a:spcAft>
                <a:spcPts val="2600"/>
              </a:spcAft>
            </a:pPr>
            <a:r>
              <a:rPr lang="es" sz="1600" dirty="0">
                <a:latin typeface="+mj-lt"/>
              </a:rPr>
              <a:t>¿Cómo completarán los participantes el desafío?</a:t>
            </a:r>
            <a:br>
              <a:rPr lang="en-US" sz="1400" dirty="0">
                <a:latin typeface="+mj-lt"/>
              </a:rPr>
            </a:br>
            <a:r>
              <a:rPr lang="es" sz="1400" dirty="0"/>
              <a:t>Para obtener su insignia digital de GWR, los participantes </a:t>
            </a:r>
            <a:r>
              <a:rPr lang="es" sz="1400" b="1" dirty="0"/>
              <a:t>deben</a:t>
            </a:r>
            <a:r>
              <a:rPr lang="es" sz="1400" dirty="0"/>
              <a:t>: 1)</a:t>
            </a:r>
            <a:r>
              <a:rPr lang="es" sz="1400" b="1" dirty="0"/>
              <a:t> registrarse </a:t>
            </a:r>
            <a:r>
              <a:rPr lang="es" sz="1400" dirty="0"/>
              <a:t>en el enlace anterior, 2) </a:t>
            </a:r>
            <a:r>
              <a:rPr lang="es" sz="1400" b="1" dirty="0"/>
              <a:t>completar esta</a:t>
            </a:r>
            <a:r>
              <a:rPr lang="es" sz="1400" dirty="0"/>
              <a:t> sesión de capacitación  y 3) </a:t>
            </a:r>
            <a:r>
              <a:rPr lang="es" sz="1400" b="1" dirty="0"/>
              <a:t>completar el paso final </a:t>
            </a:r>
            <a:r>
              <a:rPr lang="es" sz="1400" dirty="0"/>
              <a:t>(es decir, verificación de conocimientos y certificación) </a:t>
            </a:r>
            <a:r>
              <a:rPr lang="es" sz="1400" b="1" dirty="0"/>
              <a:t>dentro del período del desafío</a:t>
            </a:r>
            <a:r>
              <a:rPr lang="es" sz="1400" dirty="0"/>
              <a:t>. El paso final para reclamar la insignia se presenta al final de esta sesión (es decir, la diapositiva de la sesión p. 33). Una vez completado, recibirán una insignia digital en su dirección de correo electrónico registrada.</a:t>
            </a:r>
          </a:p>
          <a:p>
            <a:pPr>
              <a:spcAft>
                <a:spcPts val="2600"/>
              </a:spcAft>
            </a:pPr>
            <a:r>
              <a:rPr lang="es" sz="1600" dirty="0">
                <a:latin typeface="+mj-lt"/>
              </a:rPr>
              <a:t>¿Qué pasa si voy a dar esta sesión después del 8 de abril? </a:t>
            </a:r>
            <a:br>
              <a:rPr lang="en-US" sz="1400" dirty="0">
                <a:latin typeface="+mj-lt"/>
              </a:rPr>
            </a:br>
            <a:r>
              <a:rPr lang="es" sz="1400" dirty="0"/>
              <a:t>Los participantes no podrán unirse al intento de récord oficial, ¡pero aún pueden continuar su viaje de aprendizaje de IA! Después del inicio del 8 de abril, se les anima a unirse a atractivas sesiones de seguimiento y desafíos durante los próximos 50 días para profundizar sus habilidades de IA.</a:t>
            </a:r>
          </a:p>
        </p:txBody>
      </p:sp>
      <p:pic>
        <p:nvPicPr>
          <p:cNvPr id="26" name="Picture 25">
            <a:extLst>
              <a:ext uri="{FF2B5EF4-FFF2-40B4-BE49-F238E27FC236}">
                <a16:creationId xmlns:a16="http://schemas.microsoft.com/office/drawing/2014/main" id="{768884A8-7A04-2B15-78D8-C791022C4E5D}"/>
              </a:ext>
              <a:ext uri="{C183D7F6-B498-43B3-948B-1728B52AA6E4}">
                <adec:decorative xmlns:adec="http://schemas.microsoft.com/office/drawing/2017/decorative" val="1"/>
              </a:ext>
            </a:extLst>
          </p:cNvPr>
          <p:cNvPicPr>
            <a:picLocks noChangeAspect="1"/>
          </p:cNvPicPr>
          <p:nvPr/>
        </p:nvPicPr>
        <p:blipFill>
          <a:blip r:embed="rId8"/>
          <a:srcRect r="35897"/>
          <a:stretch/>
        </p:blipFill>
        <p:spPr>
          <a:xfrm flipH="1">
            <a:off x="0" y="3467100"/>
            <a:ext cx="1724025" cy="3390900"/>
          </a:xfrm>
          <a:prstGeom prst="rect">
            <a:avLst/>
          </a:prstGeom>
        </p:spPr>
      </p:pic>
      <p:pic>
        <p:nvPicPr>
          <p:cNvPr id="32" name="Picture 31">
            <a:extLst>
              <a:ext uri="{FF2B5EF4-FFF2-40B4-BE49-F238E27FC236}">
                <a16:creationId xmlns:a16="http://schemas.microsoft.com/office/drawing/2014/main" id="{98CA2AE8-13A7-BCA9-5A02-5EACFFCDF40D}"/>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927069" y="5486400"/>
            <a:ext cx="2095500" cy="1371600"/>
          </a:xfrm>
          <a:prstGeom prst="rect">
            <a:avLst/>
          </a:prstGeom>
        </p:spPr>
      </p:pic>
    </p:spTree>
    <p:extLst>
      <p:ext uri="{BB962C8B-B14F-4D97-AF65-F5344CB8AC3E}">
        <p14:creationId xmlns:p14="http://schemas.microsoft.com/office/powerpoint/2010/main" val="375133303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6">
            <a:extLst>
              <a:ext uri="{FF2B5EF4-FFF2-40B4-BE49-F238E27FC236}">
                <a16:creationId xmlns:a16="http://schemas.microsoft.com/office/drawing/2014/main" id="{12514ED2-8D14-EEC7-F407-F7ADDA99542D}"/>
              </a:ext>
              <a:ext uri="{C183D7F6-B498-43B3-948B-1728B52AA6E4}">
                <adec:decorative xmlns:adec="http://schemas.microsoft.com/office/drawing/2017/decorative" val="1"/>
              </a:ext>
            </a:extLst>
          </p:cNvPr>
          <p:cNvSpPr/>
          <p:nvPr/>
        </p:nvSpPr>
        <p:spPr bwMode="auto">
          <a:xfrm>
            <a:off x="731680" y="5814357"/>
            <a:ext cx="11205603" cy="771099"/>
          </a:xfrm>
          <a:prstGeom prst="roundRect">
            <a:avLst>
              <a:gd name="adj" fmla="val 3932"/>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Sans Display" pitchFamily="2" charset="0"/>
              <a:ea typeface="+mn-ea"/>
              <a:cs typeface="Segoe Sans Display" pitchFamily="2" charset="0"/>
            </a:endParaRPr>
          </a:p>
        </p:txBody>
      </p:sp>
      <p:sp>
        <p:nvSpPr>
          <p:cNvPr id="18" name="Title 46" descr="Captura de pantalla de la diapositiva Consideraciones clave para planificar / organizar esta sesión dentro de este mazo de presentación">
            <a:extLst>
              <a:ext uri="{FF2B5EF4-FFF2-40B4-BE49-F238E27FC236}">
                <a16:creationId xmlns:a16="http://schemas.microsoft.com/office/drawing/2014/main" id="{F991A156-EEB9-13D4-A17C-747876A5F2B5}"/>
              </a:ext>
            </a:extLst>
          </p:cNvPr>
          <p:cNvSpPr>
            <a:spLocks noGrp="1"/>
          </p:cNvSpPr>
          <p:nvPr>
            <p:ph type="title"/>
          </p:nvPr>
        </p:nvSpPr>
        <p:spPr>
          <a:xfrm>
            <a:off x="586740" y="470934"/>
            <a:ext cx="11018520" cy="523220"/>
          </a:xfrm>
        </p:spPr>
        <p:txBody>
          <a:bodyPr/>
          <a:lstStyle/>
          <a:p>
            <a:r>
              <a:rPr lang="es" sz="3400" dirty="0"/>
              <a:t>Consideraciones clave para la planificación / organización de esta sesión</a:t>
            </a:r>
          </a:p>
        </p:txBody>
      </p:sp>
      <p:grpSp>
        <p:nvGrpSpPr>
          <p:cNvPr id="28" name="Group 27" descr="Las consideraciones clave para planificar / organizar esta sesión se deslizan en este paquete de presentación.">
            <a:extLst>
              <a:ext uri="{FF2B5EF4-FFF2-40B4-BE49-F238E27FC236}">
                <a16:creationId xmlns:a16="http://schemas.microsoft.com/office/drawing/2014/main" id="{35E31363-205B-6B83-8026-57BC1DE5E63C}"/>
              </a:ext>
            </a:extLst>
          </p:cNvPr>
          <p:cNvGrpSpPr/>
          <p:nvPr/>
        </p:nvGrpSpPr>
        <p:grpSpPr>
          <a:xfrm>
            <a:off x="272378" y="1465087"/>
            <a:ext cx="11696845" cy="4964742"/>
            <a:chOff x="247577" y="1230215"/>
            <a:chExt cx="11696845" cy="5298656"/>
          </a:xfrm>
        </p:grpSpPr>
        <p:sp>
          <p:nvSpPr>
            <p:cNvPr id="2" name="Rounded Rectangle 6">
              <a:extLst>
                <a:ext uri="{FF2B5EF4-FFF2-40B4-BE49-F238E27FC236}">
                  <a16:creationId xmlns:a16="http://schemas.microsoft.com/office/drawing/2014/main" id="{3CC73861-CE0F-4373-183A-6BA18F483BDA}"/>
                </a:ext>
                <a:ext uri="{C183D7F6-B498-43B3-948B-1728B52AA6E4}">
                  <adec:decorative xmlns:adec="http://schemas.microsoft.com/office/drawing/2017/decorative" val="1"/>
                </a:ext>
              </a:extLst>
            </p:cNvPr>
            <p:cNvSpPr/>
            <p:nvPr/>
          </p:nvSpPr>
          <p:spPr bwMode="auto">
            <a:xfrm>
              <a:off x="714019" y="2153523"/>
              <a:ext cx="11205603" cy="822960"/>
            </a:xfrm>
            <a:prstGeom prst="roundRect">
              <a:avLst>
                <a:gd name="adj" fmla="val 3932"/>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Sans Display" pitchFamily="2" charset="0"/>
                <a:ea typeface="+mn-ea"/>
                <a:cs typeface="Segoe Sans Display" pitchFamily="2" charset="0"/>
              </a:endParaRPr>
            </a:p>
          </p:txBody>
        </p:sp>
        <p:sp>
          <p:nvSpPr>
            <p:cNvPr id="3" name="Content Placeholder 1">
              <a:extLst>
                <a:ext uri="{FF2B5EF4-FFF2-40B4-BE49-F238E27FC236}">
                  <a16:creationId xmlns:a16="http://schemas.microsoft.com/office/drawing/2014/main" id="{F4F69DB2-4556-D00C-78F6-79511B5C81AB}"/>
                </a:ext>
              </a:extLst>
            </p:cNvPr>
            <p:cNvSpPr txBox="1">
              <a:spLocks/>
            </p:cNvSpPr>
            <p:nvPr/>
          </p:nvSpPr>
          <p:spPr>
            <a:xfrm>
              <a:off x="1049153" y="2292766"/>
              <a:ext cx="10029815" cy="553998"/>
            </a:xfrm>
            <a:prstGeom prst="rect">
              <a:avLst/>
            </a:prstGeom>
          </p:spPr>
          <p:txBody>
            <a:bodyPr vert="horz"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800"/>
                </a:spcBef>
                <a:spcAft>
                  <a:spcPts val="0"/>
                </a:spcAft>
                <a:buClrTx/>
                <a:buSzTx/>
                <a:buFontTx/>
                <a:buNone/>
                <a:tabLst/>
                <a:defRPr/>
              </a:pPr>
              <a:r>
                <a:rPr kumimoji="0" lang="es" b="0" i="0" u="none" strike="noStrike" kern="1200" cap="none" spc="0" normalizeH="0" baseline="0" noProof="0" dirty="0">
                  <a:ln>
                    <a:noFill/>
                  </a:ln>
                  <a:solidFill>
                    <a:srgbClr val="1A1A1A"/>
                  </a:solidFill>
                  <a:effectLst/>
                  <a:uLnTx/>
                  <a:uFillTx/>
                  <a:latin typeface="+mj-lt"/>
                  <a:ea typeface="+mn-ea"/>
                  <a:cs typeface="Segoe Sans Display" pitchFamily="2" charset="0"/>
                </a:rPr>
                <a:t>Sensibilidad cultural: </a:t>
              </a:r>
              <a:r>
                <a:rPr kumimoji="0" lang="es" b="0" i="0" u="none" strike="noStrike" kern="1200" cap="none" spc="0" normalizeH="0" baseline="0" noProof="0" dirty="0">
                  <a:ln>
                    <a:noFill/>
                  </a:ln>
                  <a:solidFill>
                    <a:srgbClr val="1A1A1A"/>
                  </a:solidFill>
                  <a:effectLst/>
                  <a:uLnTx/>
                  <a:uFillTx/>
                  <a:latin typeface="Segoe Sans Display" pitchFamily="2" charset="0"/>
                  <a:ea typeface="+mn-ea"/>
                  <a:cs typeface="Segoe Sans Display" pitchFamily="2" charset="0"/>
                </a:rPr>
                <a:t>Tenga en cuenta las diferencias y sensibilidades culturales. Adapte el lenguaje, los ejemplos y las imágenes para que sean culturalmente apropiados e inclusivos.</a:t>
              </a:r>
            </a:p>
          </p:txBody>
        </p:sp>
        <p:sp>
          <p:nvSpPr>
            <p:cNvPr id="5" name="Graphic 19">
              <a:extLst>
                <a:ext uri="{FF2B5EF4-FFF2-40B4-BE49-F238E27FC236}">
                  <a16:creationId xmlns:a16="http://schemas.microsoft.com/office/drawing/2014/main" id="{7C907B2B-23AA-CF35-B58A-BCF479EC5B05}"/>
                </a:ext>
                <a:ext uri="{C183D7F6-B498-43B3-948B-1728B52AA6E4}">
                  <adec:decorative xmlns:adec="http://schemas.microsoft.com/office/drawing/2017/decorative" val="1"/>
                </a:ext>
              </a:extLst>
            </p:cNvPr>
            <p:cNvSpPr/>
            <p:nvPr/>
          </p:nvSpPr>
          <p:spPr>
            <a:xfrm>
              <a:off x="279516" y="2321036"/>
              <a:ext cx="612648" cy="612648"/>
            </a:xfrm>
            <a:custGeom>
              <a:avLst/>
              <a:gdLst>
                <a:gd name="connsiteX0" fmla="*/ 320098 w 640195"/>
                <a:gd name="connsiteY0" fmla="*/ 0 h 640195"/>
                <a:gd name="connsiteX1" fmla="*/ 640196 w 640195"/>
                <a:gd name="connsiteY1" fmla="*/ 320098 h 640195"/>
                <a:gd name="connsiteX2" fmla="*/ 320098 w 640195"/>
                <a:gd name="connsiteY2" fmla="*/ 640196 h 640195"/>
                <a:gd name="connsiteX3" fmla="*/ 0 w 640195"/>
                <a:gd name="connsiteY3" fmla="*/ 320098 h 640195"/>
                <a:gd name="connsiteX4" fmla="*/ 320098 w 640195"/>
                <a:gd name="connsiteY4" fmla="*/ 0 h 640195"/>
                <a:gd name="connsiteX5" fmla="*/ 423169 w 640195"/>
                <a:gd name="connsiteY5" fmla="*/ 223108 h 640195"/>
                <a:gd name="connsiteX6" fmla="*/ 280086 w 640195"/>
                <a:gd name="connsiteY6" fmla="*/ 366192 h 640195"/>
                <a:gd name="connsiteX7" fmla="*/ 217026 w 640195"/>
                <a:gd name="connsiteY7" fmla="*/ 303133 h 640195"/>
                <a:gd name="connsiteX8" fmla="*/ 183096 w 640195"/>
                <a:gd name="connsiteY8" fmla="*/ 304330 h 640195"/>
                <a:gd name="connsiteX9" fmla="*/ 183096 w 640195"/>
                <a:gd name="connsiteY9" fmla="*/ 337063 h 640195"/>
                <a:gd name="connsiteX10" fmla="*/ 263121 w 640195"/>
                <a:gd name="connsiteY10" fmla="*/ 417088 h 640195"/>
                <a:gd name="connsiteX11" fmla="*/ 297051 w 640195"/>
                <a:gd name="connsiteY11" fmla="*/ 417088 h 640195"/>
                <a:gd name="connsiteX12" fmla="*/ 457100 w 640195"/>
                <a:gd name="connsiteY12" fmla="*/ 257039 h 640195"/>
                <a:gd name="connsiteX13" fmla="*/ 458297 w 640195"/>
                <a:gd name="connsiteY13" fmla="*/ 223108 h 640195"/>
                <a:gd name="connsiteX14" fmla="*/ 424367 w 640195"/>
                <a:gd name="connsiteY14" fmla="*/ 221910 h 640195"/>
                <a:gd name="connsiteX15" fmla="*/ 423169 w 640195"/>
                <a:gd name="connsiteY15" fmla="*/ 223108 h 64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195" h="640195">
                  <a:moveTo>
                    <a:pt x="320098" y="0"/>
                  </a:moveTo>
                  <a:cubicBezTo>
                    <a:pt x="496888" y="0"/>
                    <a:pt x="640196" y="143308"/>
                    <a:pt x="640196" y="320098"/>
                  </a:cubicBezTo>
                  <a:cubicBezTo>
                    <a:pt x="640196" y="496888"/>
                    <a:pt x="496888" y="640196"/>
                    <a:pt x="320098" y="640196"/>
                  </a:cubicBezTo>
                  <a:cubicBezTo>
                    <a:pt x="143308" y="640196"/>
                    <a:pt x="0" y="496888"/>
                    <a:pt x="0" y="320098"/>
                  </a:cubicBezTo>
                  <a:cubicBezTo>
                    <a:pt x="0" y="143308"/>
                    <a:pt x="143308" y="0"/>
                    <a:pt x="320098" y="0"/>
                  </a:cubicBezTo>
                  <a:close/>
                  <a:moveTo>
                    <a:pt x="423169" y="223108"/>
                  </a:moveTo>
                  <a:lnTo>
                    <a:pt x="280086" y="366192"/>
                  </a:lnTo>
                  <a:lnTo>
                    <a:pt x="217026" y="303133"/>
                  </a:lnTo>
                  <a:cubicBezTo>
                    <a:pt x="207326" y="294093"/>
                    <a:pt x="192135" y="294631"/>
                    <a:pt x="183096" y="304330"/>
                  </a:cubicBezTo>
                  <a:cubicBezTo>
                    <a:pt x="174505" y="313549"/>
                    <a:pt x="174505" y="327844"/>
                    <a:pt x="183096" y="337063"/>
                  </a:cubicBezTo>
                  <a:lnTo>
                    <a:pt x="263121" y="417088"/>
                  </a:lnTo>
                  <a:cubicBezTo>
                    <a:pt x="272493" y="426450"/>
                    <a:pt x="287678" y="426450"/>
                    <a:pt x="297051" y="417088"/>
                  </a:cubicBezTo>
                  <a:lnTo>
                    <a:pt x="457100" y="257039"/>
                  </a:lnTo>
                  <a:cubicBezTo>
                    <a:pt x="466799" y="248000"/>
                    <a:pt x="467337" y="232808"/>
                    <a:pt x="458297" y="223108"/>
                  </a:cubicBezTo>
                  <a:cubicBezTo>
                    <a:pt x="449257" y="213408"/>
                    <a:pt x="434069" y="212872"/>
                    <a:pt x="424367" y="221910"/>
                  </a:cubicBezTo>
                  <a:cubicBezTo>
                    <a:pt x="423954" y="222296"/>
                    <a:pt x="423554" y="222695"/>
                    <a:pt x="423169" y="223108"/>
                  </a:cubicBezTo>
                  <a:close/>
                </a:path>
              </a:pathLst>
            </a:custGeom>
            <a:gradFill flip="none" rotWithShape="1">
              <a:gsLst>
                <a:gs pos="100000">
                  <a:srgbClr val="0078D4"/>
                </a:gs>
                <a:gs pos="40000">
                  <a:srgbClr val="8661C5"/>
                </a:gs>
                <a:gs pos="0">
                  <a:srgbClr val="C03BC4"/>
                </a:gs>
              </a:gsLst>
              <a:path path="circle">
                <a:fillToRect l="100000" t="100000"/>
              </a:path>
              <a:tileRect r="-100000" b="-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Sans Display" pitchFamily="2" charset="0"/>
                <a:ea typeface="+mn-ea"/>
                <a:cs typeface="Segoe Sans Display" pitchFamily="2" charset="0"/>
              </a:endParaRPr>
            </a:p>
          </p:txBody>
        </p:sp>
        <p:sp>
          <p:nvSpPr>
            <p:cNvPr id="8" name="Rounded Rectangle 6">
              <a:extLst>
                <a:ext uri="{FF2B5EF4-FFF2-40B4-BE49-F238E27FC236}">
                  <a16:creationId xmlns:a16="http://schemas.microsoft.com/office/drawing/2014/main" id="{C74C6958-4B25-829F-E770-E55E591F46AC}"/>
                </a:ext>
                <a:ext uri="{C183D7F6-B498-43B3-948B-1728B52AA6E4}">
                  <adec:decorative xmlns:adec="http://schemas.microsoft.com/office/drawing/2017/decorative" val="1"/>
                </a:ext>
              </a:extLst>
            </p:cNvPr>
            <p:cNvSpPr/>
            <p:nvPr/>
          </p:nvSpPr>
          <p:spPr bwMode="auto">
            <a:xfrm>
              <a:off x="738819" y="3059283"/>
              <a:ext cx="11205603" cy="822960"/>
            </a:xfrm>
            <a:prstGeom prst="roundRect">
              <a:avLst>
                <a:gd name="adj" fmla="val 3932"/>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Sans Display" pitchFamily="2" charset="0"/>
                <a:ea typeface="+mn-ea"/>
                <a:cs typeface="Segoe Sans Display" pitchFamily="2" charset="0"/>
              </a:endParaRPr>
            </a:p>
          </p:txBody>
        </p:sp>
        <p:sp>
          <p:nvSpPr>
            <p:cNvPr id="17" name="Content Placeholder 1">
              <a:extLst>
                <a:ext uri="{FF2B5EF4-FFF2-40B4-BE49-F238E27FC236}">
                  <a16:creationId xmlns:a16="http://schemas.microsoft.com/office/drawing/2014/main" id="{7FACF3BB-EC43-F47C-BE57-C363DC651BFF}"/>
                </a:ext>
              </a:extLst>
            </p:cNvPr>
            <p:cNvSpPr txBox="1">
              <a:spLocks/>
            </p:cNvSpPr>
            <p:nvPr/>
          </p:nvSpPr>
          <p:spPr>
            <a:xfrm>
              <a:off x="1049153" y="3184071"/>
              <a:ext cx="10575380" cy="553998"/>
            </a:xfrm>
            <a:prstGeom prst="rect">
              <a:avLst/>
            </a:prstGeom>
          </p:spPr>
          <p:txBody>
            <a:bodyPr vert="horz"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800"/>
                </a:spcBef>
                <a:spcAft>
                  <a:spcPts val="0"/>
                </a:spcAft>
                <a:buClrTx/>
                <a:buSzTx/>
                <a:buFontTx/>
                <a:buNone/>
                <a:tabLst/>
                <a:defRPr/>
              </a:pPr>
              <a:r>
                <a:rPr kumimoji="0" lang="es" b="0" i="0" u="none" strike="noStrike" kern="1200" cap="none" spc="0" normalizeH="0" baseline="0" noProof="0" dirty="0">
                  <a:ln>
                    <a:noFill/>
                  </a:ln>
                  <a:solidFill>
                    <a:srgbClr val="1A1A1A"/>
                  </a:solidFill>
                  <a:effectLst/>
                  <a:uLnTx/>
                  <a:uFillTx/>
                  <a:latin typeface="Segoe UI Semibold" panose="020B0702040204020203" pitchFamily="34" charset="0"/>
                  <a:cs typeface="Segoe UI Semibold" panose="020B0702040204020203" pitchFamily="34" charset="0"/>
                </a:rPr>
                <a:t>Traducción de idiomas: </a:t>
              </a:r>
              <a:r>
                <a:rPr kumimoji="0" lang="es" b="0" i="0" u="none" strike="noStrike" kern="1200" cap="none" spc="0" normalizeH="0" baseline="0" noProof="0" dirty="0">
                  <a:ln>
                    <a:noFill/>
                  </a:ln>
                  <a:solidFill>
                    <a:srgbClr val="1A1A1A"/>
                  </a:solidFill>
                  <a:effectLst/>
                  <a:uLnTx/>
                  <a:uFillTx/>
                  <a:latin typeface="Segoe Sans Display" pitchFamily="2" charset="0"/>
                  <a:ea typeface="+mn-ea"/>
                  <a:cs typeface="Segoe Sans Display" pitchFamily="2" charset="0"/>
                </a:rPr>
                <a:t>Garantice la traducción precisa del contenido al idioma local. Considere la posibilidad de utilizar servicios de traducción profesionales para mantener la calidad y la claridad del mensaje.</a:t>
              </a:r>
            </a:p>
          </p:txBody>
        </p:sp>
        <p:sp>
          <p:nvSpPr>
            <p:cNvPr id="9" name="Graphic 19">
              <a:extLst>
                <a:ext uri="{FF2B5EF4-FFF2-40B4-BE49-F238E27FC236}">
                  <a16:creationId xmlns:a16="http://schemas.microsoft.com/office/drawing/2014/main" id="{D6E561DC-8EA0-C71B-BB3D-50D199F2B3BD}"/>
                </a:ext>
                <a:ext uri="{C183D7F6-B498-43B3-948B-1728B52AA6E4}">
                  <adec:decorative xmlns:adec="http://schemas.microsoft.com/office/drawing/2017/decorative" val="1"/>
                </a:ext>
              </a:extLst>
            </p:cNvPr>
            <p:cNvSpPr/>
            <p:nvPr/>
          </p:nvSpPr>
          <p:spPr>
            <a:xfrm>
              <a:off x="279516" y="3151495"/>
              <a:ext cx="612648" cy="612648"/>
            </a:xfrm>
            <a:custGeom>
              <a:avLst/>
              <a:gdLst>
                <a:gd name="connsiteX0" fmla="*/ 320098 w 640195"/>
                <a:gd name="connsiteY0" fmla="*/ 0 h 640195"/>
                <a:gd name="connsiteX1" fmla="*/ 640196 w 640195"/>
                <a:gd name="connsiteY1" fmla="*/ 320098 h 640195"/>
                <a:gd name="connsiteX2" fmla="*/ 320098 w 640195"/>
                <a:gd name="connsiteY2" fmla="*/ 640196 h 640195"/>
                <a:gd name="connsiteX3" fmla="*/ 0 w 640195"/>
                <a:gd name="connsiteY3" fmla="*/ 320098 h 640195"/>
                <a:gd name="connsiteX4" fmla="*/ 320098 w 640195"/>
                <a:gd name="connsiteY4" fmla="*/ 0 h 640195"/>
                <a:gd name="connsiteX5" fmla="*/ 423169 w 640195"/>
                <a:gd name="connsiteY5" fmla="*/ 223108 h 640195"/>
                <a:gd name="connsiteX6" fmla="*/ 280086 w 640195"/>
                <a:gd name="connsiteY6" fmla="*/ 366192 h 640195"/>
                <a:gd name="connsiteX7" fmla="*/ 217026 w 640195"/>
                <a:gd name="connsiteY7" fmla="*/ 303133 h 640195"/>
                <a:gd name="connsiteX8" fmla="*/ 183096 w 640195"/>
                <a:gd name="connsiteY8" fmla="*/ 304330 h 640195"/>
                <a:gd name="connsiteX9" fmla="*/ 183096 w 640195"/>
                <a:gd name="connsiteY9" fmla="*/ 337063 h 640195"/>
                <a:gd name="connsiteX10" fmla="*/ 263121 w 640195"/>
                <a:gd name="connsiteY10" fmla="*/ 417088 h 640195"/>
                <a:gd name="connsiteX11" fmla="*/ 297051 w 640195"/>
                <a:gd name="connsiteY11" fmla="*/ 417088 h 640195"/>
                <a:gd name="connsiteX12" fmla="*/ 457100 w 640195"/>
                <a:gd name="connsiteY12" fmla="*/ 257039 h 640195"/>
                <a:gd name="connsiteX13" fmla="*/ 458297 w 640195"/>
                <a:gd name="connsiteY13" fmla="*/ 223108 h 640195"/>
                <a:gd name="connsiteX14" fmla="*/ 424367 w 640195"/>
                <a:gd name="connsiteY14" fmla="*/ 221910 h 640195"/>
                <a:gd name="connsiteX15" fmla="*/ 423169 w 640195"/>
                <a:gd name="connsiteY15" fmla="*/ 223108 h 64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195" h="640195">
                  <a:moveTo>
                    <a:pt x="320098" y="0"/>
                  </a:moveTo>
                  <a:cubicBezTo>
                    <a:pt x="496888" y="0"/>
                    <a:pt x="640196" y="143308"/>
                    <a:pt x="640196" y="320098"/>
                  </a:cubicBezTo>
                  <a:cubicBezTo>
                    <a:pt x="640196" y="496888"/>
                    <a:pt x="496888" y="640196"/>
                    <a:pt x="320098" y="640196"/>
                  </a:cubicBezTo>
                  <a:cubicBezTo>
                    <a:pt x="143308" y="640196"/>
                    <a:pt x="0" y="496888"/>
                    <a:pt x="0" y="320098"/>
                  </a:cubicBezTo>
                  <a:cubicBezTo>
                    <a:pt x="0" y="143308"/>
                    <a:pt x="143308" y="0"/>
                    <a:pt x="320098" y="0"/>
                  </a:cubicBezTo>
                  <a:close/>
                  <a:moveTo>
                    <a:pt x="423169" y="223108"/>
                  </a:moveTo>
                  <a:lnTo>
                    <a:pt x="280086" y="366192"/>
                  </a:lnTo>
                  <a:lnTo>
                    <a:pt x="217026" y="303133"/>
                  </a:lnTo>
                  <a:cubicBezTo>
                    <a:pt x="207326" y="294093"/>
                    <a:pt x="192135" y="294631"/>
                    <a:pt x="183096" y="304330"/>
                  </a:cubicBezTo>
                  <a:cubicBezTo>
                    <a:pt x="174505" y="313549"/>
                    <a:pt x="174505" y="327844"/>
                    <a:pt x="183096" y="337063"/>
                  </a:cubicBezTo>
                  <a:lnTo>
                    <a:pt x="263121" y="417088"/>
                  </a:lnTo>
                  <a:cubicBezTo>
                    <a:pt x="272493" y="426450"/>
                    <a:pt x="287678" y="426450"/>
                    <a:pt x="297051" y="417088"/>
                  </a:cubicBezTo>
                  <a:lnTo>
                    <a:pt x="457100" y="257039"/>
                  </a:lnTo>
                  <a:cubicBezTo>
                    <a:pt x="466799" y="248000"/>
                    <a:pt x="467337" y="232808"/>
                    <a:pt x="458297" y="223108"/>
                  </a:cubicBezTo>
                  <a:cubicBezTo>
                    <a:pt x="449257" y="213408"/>
                    <a:pt x="434069" y="212872"/>
                    <a:pt x="424367" y="221910"/>
                  </a:cubicBezTo>
                  <a:cubicBezTo>
                    <a:pt x="423954" y="222296"/>
                    <a:pt x="423554" y="222695"/>
                    <a:pt x="423169" y="223108"/>
                  </a:cubicBezTo>
                  <a:close/>
                </a:path>
              </a:pathLst>
            </a:custGeom>
            <a:gradFill flip="none" rotWithShape="1">
              <a:gsLst>
                <a:gs pos="100000">
                  <a:srgbClr val="0078D4"/>
                </a:gs>
                <a:gs pos="40000">
                  <a:srgbClr val="8661C5"/>
                </a:gs>
                <a:gs pos="0">
                  <a:srgbClr val="C03BC4"/>
                </a:gs>
              </a:gsLst>
              <a:path path="circle">
                <a:fillToRect l="100000" t="100000"/>
              </a:path>
              <a:tileRect r="-100000" b="-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Sans Display" pitchFamily="2" charset="0"/>
                <a:ea typeface="+mn-ea"/>
                <a:cs typeface="Segoe Sans Display" pitchFamily="2" charset="0"/>
              </a:endParaRPr>
            </a:p>
          </p:txBody>
        </p:sp>
        <p:sp>
          <p:nvSpPr>
            <p:cNvPr id="10" name="Rounded Rectangle 6">
              <a:extLst>
                <a:ext uri="{FF2B5EF4-FFF2-40B4-BE49-F238E27FC236}">
                  <a16:creationId xmlns:a16="http://schemas.microsoft.com/office/drawing/2014/main" id="{0C711429-36F3-0487-0835-FB30F4979AAF}"/>
                </a:ext>
                <a:ext uri="{C183D7F6-B498-43B3-948B-1728B52AA6E4}">
                  <adec:decorative xmlns:adec="http://schemas.microsoft.com/office/drawing/2017/decorative" val="1"/>
                </a:ext>
              </a:extLst>
            </p:cNvPr>
            <p:cNvSpPr/>
            <p:nvPr/>
          </p:nvSpPr>
          <p:spPr bwMode="auto">
            <a:xfrm>
              <a:off x="738819" y="3958625"/>
              <a:ext cx="11205603" cy="822960"/>
            </a:xfrm>
            <a:prstGeom prst="roundRect">
              <a:avLst>
                <a:gd name="adj" fmla="val 3932"/>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Sans Display" pitchFamily="2" charset="0"/>
                <a:ea typeface="+mn-ea"/>
                <a:cs typeface="Segoe Sans Display" pitchFamily="2" charset="0"/>
              </a:endParaRPr>
            </a:p>
          </p:txBody>
        </p:sp>
        <p:sp>
          <p:nvSpPr>
            <p:cNvPr id="21" name="Content Placeholder 1">
              <a:extLst>
                <a:ext uri="{FF2B5EF4-FFF2-40B4-BE49-F238E27FC236}">
                  <a16:creationId xmlns:a16="http://schemas.microsoft.com/office/drawing/2014/main" id="{63E63E57-0999-D7B5-7192-5272A9ADBACF}"/>
                </a:ext>
              </a:extLst>
            </p:cNvPr>
            <p:cNvSpPr txBox="1">
              <a:spLocks/>
            </p:cNvSpPr>
            <p:nvPr/>
          </p:nvSpPr>
          <p:spPr>
            <a:xfrm>
              <a:off x="1058086" y="4077171"/>
              <a:ext cx="10575380" cy="553998"/>
            </a:xfrm>
            <a:prstGeom prst="rect">
              <a:avLst/>
            </a:prstGeom>
          </p:spPr>
          <p:txBody>
            <a:bodyPr vert="horz"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800"/>
                </a:spcBef>
                <a:spcAft>
                  <a:spcPts val="0"/>
                </a:spcAft>
                <a:buClrTx/>
                <a:buSzTx/>
                <a:buFontTx/>
                <a:buNone/>
                <a:tabLst/>
                <a:defRPr/>
              </a:pPr>
              <a:r>
                <a:rPr kumimoji="0" lang="es" b="0" i="0" u="none" strike="noStrike" kern="1200" cap="none" spc="0" normalizeH="0" baseline="0" noProof="0" dirty="0">
                  <a:ln w="3175">
                    <a:noFill/>
                  </a:ln>
                  <a:solidFill>
                    <a:srgbClr val="1A1A1A"/>
                  </a:solidFill>
                  <a:effectLst/>
                  <a:uLnTx/>
                  <a:uFillTx/>
                  <a:latin typeface="Segoe UI Semibold" panose="020B0702040204020203" pitchFamily="34" charset="0"/>
                  <a:cs typeface="Segoe UI Semibold" panose="020B0702040204020203" pitchFamily="34" charset="0"/>
                </a:rPr>
                <a:t>Regulaciones y estándares locales: </a:t>
              </a:r>
              <a:r>
                <a:rPr kumimoji="0" lang="es" b="0" i="0" u="none" strike="noStrike" kern="1200" cap="none" spc="0" normalizeH="0" baseline="0" noProof="0" dirty="0">
                  <a:ln w="3175">
                    <a:noFill/>
                  </a:ln>
                  <a:solidFill>
                    <a:srgbClr val="1A1A1A"/>
                  </a:solidFill>
                  <a:effectLst/>
                  <a:uLnTx/>
                  <a:uFillTx/>
                  <a:latin typeface="Segoe Sans Display" pitchFamily="2" charset="0"/>
                  <a:ea typeface="+mn-ea"/>
                  <a:cs typeface="Segoe Sans Display" pitchFamily="2" charset="0"/>
                </a:rPr>
                <a:t>Tenga en cuenta y cumpla con las regulaciones, estándares y mejores prácticas locales relacionados con la IA y la privacidad de los datos.</a:t>
              </a:r>
            </a:p>
          </p:txBody>
        </p:sp>
        <p:sp>
          <p:nvSpPr>
            <p:cNvPr id="13" name="Graphic 19">
              <a:extLst>
                <a:ext uri="{FF2B5EF4-FFF2-40B4-BE49-F238E27FC236}">
                  <a16:creationId xmlns:a16="http://schemas.microsoft.com/office/drawing/2014/main" id="{E7E6E9A9-879D-D7CB-8849-954ABC363EF2}"/>
                </a:ext>
                <a:ext uri="{C183D7F6-B498-43B3-948B-1728B52AA6E4}">
                  <adec:decorative xmlns:adec="http://schemas.microsoft.com/office/drawing/2017/decorative" val="1"/>
                </a:ext>
              </a:extLst>
            </p:cNvPr>
            <p:cNvSpPr/>
            <p:nvPr/>
          </p:nvSpPr>
          <p:spPr>
            <a:xfrm>
              <a:off x="279516" y="4049120"/>
              <a:ext cx="612648" cy="612648"/>
            </a:xfrm>
            <a:custGeom>
              <a:avLst/>
              <a:gdLst>
                <a:gd name="connsiteX0" fmla="*/ 320098 w 640195"/>
                <a:gd name="connsiteY0" fmla="*/ 0 h 640195"/>
                <a:gd name="connsiteX1" fmla="*/ 640196 w 640195"/>
                <a:gd name="connsiteY1" fmla="*/ 320098 h 640195"/>
                <a:gd name="connsiteX2" fmla="*/ 320098 w 640195"/>
                <a:gd name="connsiteY2" fmla="*/ 640196 h 640195"/>
                <a:gd name="connsiteX3" fmla="*/ 0 w 640195"/>
                <a:gd name="connsiteY3" fmla="*/ 320098 h 640195"/>
                <a:gd name="connsiteX4" fmla="*/ 320098 w 640195"/>
                <a:gd name="connsiteY4" fmla="*/ 0 h 640195"/>
                <a:gd name="connsiteX5" fmla="*/ 423169 w 640195"/>
                <a:gd name="connsiteY5" fmla="*/ 223108 h 640195"/>
                <a:gd name="connsiteX6" fmla="*/ 280086 w 640195"/>
                <a:gd name="connsiteY6" fmla="*/ 366192 h 640195"/>
                <a:gd name="connsiteX7" fmla="*/ 217026 w 640195"/>
                <a:gd name="connsiteY7" fmla="*/ 303133 h 640195"/>
                <a:gd name="connsiteX8" fmla="*/ 183096 w 640195"/>
                <a:gd name="connsiteY8" fmla="*/ 304330 h 640195"/>
                <a:gd name="connsiteX9" fmla="*/ 183096 w 640195"/>
                <a:gd name="connsiteY9" fmla="*/ 337063 h 640195"/>
                <a:gd name="connsiteX10" fmla="*/ 263121 w 640195"/>
                <a:gd name="connsiteY10" fmla="*/ 417088 h 640195"/>
                <a:gd name="connsiteX11" fmla="*/ 297051 w 640195"/>
                <a:gd name="connsiteY11" fmla="*/ 417088 h 640195"/>
                <a:gd name="connsiteX12" fmla="*/ 457100 w 640195"/>
                <a:gd name="connsiteY12" fmla="*/ 257039 h 640195"/>
                <a:gd name="connsiteX13" fmla="*/ 458297 w 640195"/>
                <a:gd name="connsiteY13" fmla="*/ 223108 h 640195"/>
                <a:gd name="connsiteX14" fmla="*/ 424367 w 640195"/>
                <a:gd name="connsiteY14" fmla="*/ 221910 h 640195"/>
                <a:gd name="connsiteX15" fmla="*/ 423169 w 640195"/>
                <a:gd name="connsiteY15" fmla="*/ 223108 h 64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195" h="640195">
                  <a:moveTo>
                    <a:pt x="320098" y="0"/>
                  </a:moveTo>
                  <a:cubicBezTo>
                    <a:pt x="496888" y="0"/>
                    <a:pt x="640196" y="143308"/>
                    <a:pt x="640196" y="320098"/>
                  </a:cubicBezTo>
                  <a:cubicBezTo>
                    <a:pt x="640196" y="496888"/>
                    <a:pt x="496888" y="640196"/>
                    <a:pt x="320098" y="640196"/>
                  </a:cubicBezTo>
                  <a:cubicBezTo>
                    <a:pt x="143308" y="640196"/>
                    <a:pt x="0" y="496888"/>
                    <a:pt x="0" y="320098"/>
                  </a:cubicBezTo>
                  <a:cubicBezTo>
                    <a:pt x="0" y="143308"/>
                    <a:pt x="143308" y="0"/>
                    <a:pt x="320098" y="0"/>
                  </a:cubicBezTo>
                  <a:close/>
                  <a:moveTo>
                    <a:pt x="423169" y="223108"/>
                  </a:moveTo>
                  <a:lnTo>
                    <a:pt x="280086" y="366192"/>
                  </a:lnTo>
                  <a:lnTo>
                    <a:pt x="217026" y="303133"/>
                  </a:lnTo>
                  <a:cubicBezTo>
                    <a:pt x="207326" y="294093"/>
                    <a:pt x="192135" y="294631"/>
                    <a:pt x="183096" y="304330"/>
                  </a:cubicBezTo>
                  <a:cubicBezTo>
                    <a:pt x="174505" y="313549"/>
                    <a:pt x="174505" y="327844"/>
                    <a:pt x="183096" y="337063"/>
                  </a:cubicBezTo>
                  <a:lnTo>
                    <a:pt x="263121" y="417088"/>
                  </a:lnTo>
                  <a:cubicBezTo>
                    <a:pt x="272493" y="426450"/>
                    <a:pt x="287678" y="426450"/>
                    <a:pt x="297051" y="417088"/>
                  </a:cubicBezTo>
                  <a:lnTo>
                    <a:pt x="457100" y="257039"/>
                  </a:lnTo>
                  <a:cubicBezTo>
                    <a:pt x="466799" y="248000"/>
                    <a:pt x="467337" y="232808"/>
                    <a:pt x="458297" y="223108"/>
                  </a:cubicBezTo>
                  <a:cubicBezTo>
                    <a:pt x="449257" y="213408"/>
                    <a:pt x="434069" y="212872"/>
                    <a:pt x="424367" y="221910"/>
                  </a:cubicBezTo>
                  <a:cubicBezTo>
                    <a:pt x="423954" y="222296"/>
                    <a:pt x="423554" y="222695"/>
                    <a:pt x="423169" y="223108"/>
                  </a:cubicBezTo>
                  <a:close/>
                </a:path>
              </a:pathLst>
            </a:custGeom>
            <a:gradFill flip="none" rotWithShape="1">
              <a:gsLst>
                <a:gs pos="100000">
                  <a:srgbClr val="0078D4"/>
                </a:gs>
                <a:gs pos="40000">
                  <a:srgbClr val="8661C5"/>
                </a:gs>
                <a:gs pos="0">
                  <a:srgbClr val="C03BC4"/>
                </a:gs>
              </a:gsLst>
              <a:path path="circle">
                <a:fillToRect l="100000" t="100000"/>
              </a:path>
              <a:tileRect r="-100000" b="-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Sans Display" pitchFamily="2" charset="0"/>
                <a:ea typeface="+mn-ea"/>
                <a:cs typeface="Segoe Sans Display" pitchFamily="2" charset="0"/>
              </a:endParaRPr>
            </a:p>
          </p:txBody>
        </p:sp>
        <p:sp>
          <p:nvSpPr>
            <p:cNvPr id="14" name="Rounded Rectangle 6">
              <a:extLst>
                <a:ext uri="{FF2B5EF4-FFF2-40B4-BE49-F238E27FC236}">
                  <a16:creationId xmlns:a16="http://schemas.microsoft.com/office/drawing/2014/main" id="{9ED701D3-9C93-4292-99B8-A3319415EC97}"/>
                </a:ext>
                <a:ext uri="{C183D7F6-B498-43B3-948B-1728B52AA6E4}">
                  <adec:decorative xmlns:adec="http://schemas.microsoft.com/office/drawing/2017/decorative" val="1"/>
                </a:ext>
              </a:extLst>
            </p:cNvPr>
            <p:cNvSpPr/>
            <p:nvPr/>
          </p:nvSpPr>
          <p:spPr bwMode="auto">
            <a:xfrm>
              <a:off x="738819" y="1230215"/>
              <a:ext cx="11205603" cy="822960"/>
            </a:xfrm>
            <a:prstGeom prst="roundRect">
              <a:avLst>
                <a:gd name="adj" fmla="val 3932"/>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Sans Display" pitchFamily="2" charset="0"/>
                <a:ea typeface="+mn-ea"/>
                <a:cs typeface="Segoe Sans Display" pitchFamily="2" charset="0"/>
              </a:endParaRPr>
            </a:p>
          </p:txBody>
        </p:sp>
        <p:sp>
          <p:nvSpPr>
            <p:cNvPr id="25" name="Content Placeholder 1">
              <a:extLst>
                <a:ext uri="{FF2B5EF4-FFF2-40B4-BE49-F238E27FC236}">
                  <a16:creationId xmlns:a16="http://schemas.microsoft.com/office/drawing/2014/main" id="{B4820B98-50EC-D87C-7406-23F6DBD2C807}"/>
                </a:ext>
              </a:extLst>
            </p:cNvPr>
            <p:cNvSpPr txBox="1">
              <a:spLocks/>
            </p:cNvSpPr>
            <p:nvPr/>
          </p:nvSpPr>
          <p:spPr>
            <a:xfrm>
              <a:off x="1049773" y="1372319"/>
              <a:ext cx="10583693" cy="553998"/>
            </a:xfrm>
            <a:prstGeom prst="rect">
              <a:avLst/>
            </a:prstGeom>
          </p:spPr>
          <p:txBody>
            <a:bodyPr vert="horz"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800"/>
                </a:spcBef>
                <a:spcAft>
                  <a:spcPts val="0"/>
                </a:spcAft>
                <a:buClrTx/>
                <a:buSzTx/>
                <a:buFontTx/>
                <a:buNone/>
                <a:tabLst/>
                <a:defRPr/>
              </a:pPr>
              <a:r>
                <a:rPr kumimoji="0" lang="es" i="0" u="none" strike="noStrike" kern="1200" cap="none" spc="0" normalizeH="0" baseline="0" noProof="0" dirty="0">
                  <a:ln>
                    <a:noFill/>
                  </a:ln>
                  <a:solidFill>
                    <a:srgbClr val="1A1A1A"/>
                  </a:solidFill>
                  <a:effectLst/>
                  <a:uLnTx/>
                  <a:uFillTx/>
                  <a:latin typeface="+mj-lt"/>
                  <a:ea typeface="+mn-ea"/>
                  <a:cs typeface="Segoe Sans Display" pitchFamily="2" charset="0"/>
                </a:rPr>
                <a:t>Relevancia de la audiencia: </a:t>
              </a:r>
              <a:r>
                <a:rPr kumimoji="0" lang="es" b="0" i="0" u="none" strike="noStrike" kern="1200" cap="none" spc="0" normalizeH="0" baseline="0" noProof="0" dirty="0">
                  <a:ln>
                    <a:noFill/>
                  </a:ln>
                  <a:solidFill>
                    <a:srgbClr val="1A1A1A"/>
                  </a:solidFill>
                  <a:effectLst/>
                  <a:uLnTx/>
                  <a:uFillTx/>
                  <a:latin typeface="Segoe Sans Display" pitchFamily="2" charset="0"/>
                  <a:ea typeface="+mn-ea"/>
                  <a:cs typeface="Segoe Sans Display" pitchFamily="2" charset="0"/>
                </a:rPr>
                <a:t>Adapte el contenido a las necesidades, intereses y niveles de habilidad específicos del público objetivo. Asegúrese de que los ejemplos y los estudios de casos sean relevantes para su industria o función.</a:t>
              </a:r>
            </a:p>
          </p:txBody>
        </p:sp>
        <p:sp>
          <p:nvSpPr>
            <p:cNvPr id="16" name="Graphic 19">
              <a:extLst>
                <a:ext uri="{FF2B5EF4-FFF2-40B4-BE49-F238E27FC236}">
                  <a16:creationId xmlns:a16="http://schemas.microsoft.com/office/drawing/2014/main" id="{30EF2364-D76D-7470-45C6-A1738CA0BFED}"/>
                </a:ext>
                <a:ext uri="{C183D7F6-B498-43B3-948B-1728B52AA6E4}">
                  <adec:decorative xmlns:adec="http://schemas.microsoft.com/office/drawing/2017/decorative" val="1"/>
                </a:ext>
              </a:extLst>
            </p:cNvPr>
            <p:cNvSpPr/>
            <p:nvPr/>
          </p:nvSpPr>
          <p:spPr>
            <a:xfrm>
              <a:off x="279516" y="1321599"/>
              <a:ext cx="612648" cy="612648"/>
            </a:xfrm>
            <a:custGeom>
              <a:avLst/>
              <a:gdLst>
                <a:gd name="connsiteX0" fmla="*/ 320098 w 640195"/>
                <a:gd name="connsiteY0" fmla="*/ 0 h 640195"/>
                <a:gd name="connsiteX1" fmla="*/ 640196 w 640195"/>
                <a:gd name="connsiteY1" fmla="*/ 320098 h 640195"/>
                <a:gd name="connsiteX2" fmla="*/ 320098 w 640195"/>
                <a:gd name="connsiteY2" fmla="*/ 640196 h 640195"/>
                <a:gd name="connsiteX3" fmla="*/ 0 w 640195"/>
                <a:gd name="connsiteY3" fmla="*/ 320098 h 640195"/>
                <a:gd name="connsiteX4" fmla="*/ 320098 w 640195"/>
                <a:gd name="connsiteY4" fmla="*/ 0 h 640195"/>
                <a:gd name="connsiteX5" fmla="*/ 423169 w 640195"/>
                <a:gd name="connsiteY5" fmla="*/ 223108 h 640195"/>
                <a:gd name="connsiteX6" fmla="*/ 280086 w 640195"/>
                <a:gd name="connsiteY6" fmla="*/ 366192 h 640195"/>
                <a:gd name="connsiteX7" fmla="*/ 217026 w 640195"/>
                <a:gd name="connsiteY7" fmla="*/ 303133 h 640195"/>
                <a:gd name="connsiteX8" fmla="*/ 183096 w 640195"/>
                <a:gd name="connsiteY8" fmla="*/ 304330 h 640195"/>
                <a:gd name="connsiteX9" fmla="*/ 183096 w 640195"/>
                <a:gd name="connsiteY9" fmla="*/ 337063 h 640195"/>
                <a:gd name="connsiteX10" fmla="*/ 263121 w 640195"/>
                <a:gd name="connsiteY10" fmla="*/ 417088 h 640195"/>
                <a:gd name="connsiteX11" fmla="*/ 297051 w 640195"/>
                <a:gd name="connsiteY11" fmla="*/ 417088 h 640195"/>
                <a:gd name="connsiteX12" fmla="*/ 457100 w 640195"/>
                <a:gd name="connsiteY12" fmla="*/ 257039 h 640195"/>
                <a:gd name="connsiteX13" fmla="*/ 458297 w 640195"/>
                <a:gd name="connsiteY13" fmla="*/ 223108 h 640195"/>
                <a:gd name="connsiteX14" fmla="*/ 424367 w 640195"/>
                <a:gd name="connsiteY14" fmla="*/ 221910 h 640195"/>
                <a:gd name="connsiteX15" fmla="*/ 423169 w 640195"/>
                <a:gd name="connsiteY15" fmla="*/ 223108 h 64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195" h="640195">
                  <a:moveTo>
                    <a:pt x="320098" y="0"/>
                  </a:moveTo>
                  <a:cubicBezTo>
                    <a:pt x="496888" y="0"/>
                    <a:pt x="640196" y="143308"/>
                    <a:pt x="640196" y="320098"/>
                  </a:cubicBezTo>
                  <a:cubicBezTo>
                    <a:pt x="640196" y="496888"/>
                    <a:pt x="496888" y="640196"/>
                    <a:pt x="320098" y="640196"/>
                  </a:cubicBezTo>
                  <a:cubicBezTo>
                    <a:pt x="143308" y="640196"/>
                    <a:pt x="0" y="496888"/>
                    <a:pt x="0" y="320098"/>
                  </a:cubicBezTo>
                  <a:cubicBezTo>
                    <a:pt x="0" y="143308"/>
                    <a:pt x="143308" y="0"/>
                    <a:pt x="320098" y="0"/>
                  </a:cubicBezTo>
                  <a:close/>
                  <a:moveTo>
                    <a:pt x="423169" y="223108"/>
                  </a:moveTo>
                  <a:lnTo>
                    <a:pt x="280086" y="366192"/>
                  </a:lnTo>
                  <a:lnTo>
                    <a:pt x="217026" y="303133"/>
                  </a:lnTo>
                  <a:cubicBezTo>
                    <a:pt x="207326" y="294093"/>
                    <a:pt x="192135" y="294631"/>
                    <a:pt x="183096" y="304330"/>
                  </a:cubicBezTo>
                  <a:cubicBezTo>
                    <a:pt x="174505" y="313549"/>
                    <a:pt x="174505" y="327844"/>
                    <a:pt x="183096" y="337063"/>
                  </a:cubicBezTo>
                  <a:lnTo>
                    <a:pt x="263121" y="417088"/>
                  </a:lnTo>
                  <a:cubicBezTo>
                    <a:pt x="272493" y="426450"/>
                    <a:pt x="287678" y="426450"/>
                    <a:pt x="297051" y="417088"/>
                  </a:cubicBezTo>
                  <a:lnTo>
                    <a:pt x="457100" y="257039"/>
                  </a:lnTo>
                  <a:cubicBezTo>
                    <a:pt x="466799" y="248000"/>
                    <a:pt x="467337" y="232808"/>
                    <a:pt x="458297" y="223108"/>
                  </a:cubicBezTo>
                  <a:cubicBezTo>
                    <a:pt x="449257" y="213408"/>
                    <a:pt x="434069" y="212872"/>
                    <a:pt x="424367" y="221910"/>
                  </a:cubicBezTo>
                  <a:cubicBezTo>
                    <a:pt x="423954" y="222296"/>
                    <a:pt x="423554" y="222695"/>
                    <a:pt x="423169" y="223108"/>
                  </a:cubicBezTo>
                  <a:close/>
                </a:path>
              </a:pathLst>
            </a:custGeom>
            <a:gradFill flip="none" rotWithShape="1">
              <a:gsLst>
                <a:gs pos="100000">
                  <a:srgbClr val="0078D4"/>
                </a:gs>
                <a:gs pos="40000">
                  <a:srgbClr val="8661C5"/>
                </a:gs>
                <a:gs pos="0">
                  <a:srgbClr val="C03BC4"/>
                </a:gs>
              </a:gsLst>
              <a:path path="circle">
                <a:fillToRect l="100000" t="100000"/>
              </a:path>
              <a:tileRect r="-100000" b="-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Sans Display" pitchFamily="2" charset="0"/>
                <a:ea typeface="+mn-ea"/>
                <a:cs typeface="Segoe Sans Display" pitchFamily="2" charset="0"/>
              </a:endParaRPr>
            </a:p>
          </p:txBody>
        </p:sp>
        <p:sp>
          <p:nvSpPr>
            <p:cNvPr id="6" name="Rounded Rectangle 6">
              <a:extLst>
                <a:ext uri="{FF2B5EF4-FFF2-40B4-BE49-F238E27FC236}">
                  <a16:creationId xmlns:a16="http://schemas.microsoft.com/office/drawing/2014/main" id="{F3839CC6-D57F-645E-8ED5-593966C78663}"/>
                </a:ext>
                <a:ext uri="{C183D7F6-B498-43B3-948B-1728B52AA6E4}">
                  <adec:decorative xmlns:adec="http://schemas.microsoft.com/office/drawing/2017/decorative" val="1"/>
                </a:ext>
              </a:extLst>
            </p:cNvPr>
            <p:cNvSpPr/>
            <p:nvPr/>
          </p:nvSpPr>
          <p:spPr bwMode="auto">
            <a:xfrm>
              <a:off x="706880" y="4884243"/>
              <a:ext cx="11205603" cy="822960"/>
            </a:xfrm>
            <a:prstGeom prst="roundRect">
              <a:avLst>
                <a:gd name="adj" fmla="val 3932"/>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Sans Display" pitchFamily="2" charset="0"/>
                <a:ea typeface="+mn-ea"/>
                <a:cs typeface="Segoe Sans Display" pitchFamily="2" charset="0"/>
              </a:endParaRPr>
            </a:p>
          </p:txBody>
        </p:sp>
        <p:sp>
          <p:nvSpPr>
            <p:cNvPr id="7" name="Content Placeholder 1">
              <a:extLst>
                <a:ext uri="{FF2B5EF4-FFF2-40B4-BE49-F238E27FC236}">
                  <a16:creationId xmlns:a16="http://schemas.microsoft.com/office/drawing/2014/main" id="{E23E0453-EE70-0663-1E00-114691BB04E6}"/>
                </a:ext>
              </a:extLst>
            </p:cNvPr>
            <p:cNvSpPr txBox="1">
              <a:spLocks/>
            </p:cNvSpPr>
            <p:nvPr/>
          </p:nvSpPr>
          <p:spPr>
            <a:xfrm>
              <a:off x="979372" y="4993047"/>
              <a:ext cx="10233256" cy="553998"/>
            </a:xfrm>
            <a:prstGeom prst="rect">
              <a:avLst/>
            </a:prstGeom>
          </p:spPr>
          <p:txBody>
            <a:bodyPr vert="horz"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800"/>
                </a:spcBef>
                <a:spcAft>
                  <a:spcPts val="0"/>
                </a:spcAft>
                <a:buClrTx/>
                <a:buSzTx/>
                <a:buFontTx/>
                <a:buNone/>
                <a:tabLst/>
                <a:defRPr/>
              </a:pPr>
              <a:r>
                <a:rPr kumimoji="0" lang="es" b="0" i="0" u="none" strike="noStrike" kern="1200" cap="none" spc="0" normalizeH="0" baseline="0" noProof="0" dirty="0">
                  <a:ln w="3175">
                    <a:noFill/>
                  </a:ln>
                  <a:solidFill>
                    <a:srgbClr val="1A1A1A"/>
                  </a:solidFill>
                  <a:effectLst/>
                  <a:uLnTx/>
                  <a:uFillTx/>
                  <a:latin typeface="+mj-lt"/>
                  <a:ea typeface="+mn-ea"/>
                  <a:cs typeface="Segoe Sans Display" pitchFamily="2" charset="0"/>
                </a:rPr>
                <a:t>Elementos interactivos: </a:t>
              </a:r>
              <a:r>
                <a:rPr kumimoji="0" lang="es" b="0" i="0" u="none" strike="noStrike" kern="1200" cap="none" spc="0" normalizeH="0" baseline="0" noProof="0" dirty="0">
                  <a:ln w="3175">
                    <a:noFill/>
                  </a:ln>
                  <a:solidFill>
                    <a:srgbClr val="1A1A1A"/>
                  </a:solidFill>
                  <a:effectLst/>
                  <a:uLnTx/>
                  <a:uFillTx/>
                  <a:latin typeface="Segoe Sans Display" pitchFamily="2" charset="0"/>
                  <a:ea typeface="+mn-ea"/>
                  <a:cs typeface="Segoe Sans Display" pitchFamily="2" charset="0"/>
                </a:rPr>
                <a:t>Personalice los elementos interactivos, como ejercicios, actividades y debates, para que sean relevantes y atractivos para el público local.</a:t>
              </a:r>
            </a:p>
          </p:txBody>
        </p:sp>
        <p:sp>
          <p:nvSpPr>
            <p:cNvPr id="11" name="Graphic 19">
              <a:extLst>
                <a:ext uri="{FF2B5EF4-FFF2-40B4-BE49-F238E27FC236}">
                  <a16:creationId xmlns:a16="http://schemas.microsoft.com/office/drawing/2014/main" id="{5D14D73A-F3BC-E9F0-B590-DBC3502E14DC}"/>
                </a:ext>
                <a:ext uri="{C183D7F6-B498-43B3-948B-1728B52AA6E4}">
                  <adec:decorative xmlns:adec="http://schemas.microsoft.com/office/drawing/2017/decorative" val="1"/>
                </a:ext>
              </a:extLst>
            </p:cNvPr>
            <p:cNvSpPr/>
            <p:nvPr/>
          </p:nvSpPr>
          <p:spPr>
            <a:xfrm>
              <a:off x="247577" y="4974738"/>
              <a:ext cx="614587" cy="614587"/>
            </a:xfrm>
            <a:custGeom>
              <a:avLst/>
              <a:gdLst>
                <a:gd name="connsiteX0" fmla="*/ 320098 w 640195"/>
                <a:gd name="connsiteY0" fmla="*/ 0 h 640195"/>
                <a:gd name="connsiteX1" fmla="*/ 640196 w 640195"/>
                <a:gd name="connsiteY1" fmla="*/ 320098 h 640195"/>
                <a:gd name="connsiteX2" fmla="*/ 320098 w 640195"/>
                <a:gd name="connsiteY2" fmla="*/ 640196 h 640195"/>
                <a:gd name="connsiteX3" fmla="*/ 0 w 640195"/>
                <a:gd name="connsiteY3" fmla="*/ 320098 h 640195"/>
                <a:gd name="connsiteX4" fmla="*/ 320098 w 640195"/>
                <a:gd name="connsiteY4" fmla="*/ 0 h 640195"/>
                <a:gd name="connsiteX5" fmla="*/ 423169 w 640195"/>
                <a:gd name="connsiteY5" fmla="*/ 223108 h 640195"/>
                <a:gd name="connsiteX6" fmla="*/ 280086 w 640195"/>
                <a:gd name="connsiteY6" fmla="*/ 366192 h 640195"/>
                <a:gd name="connsiteX7" fmla="*/ 217026 w 640195"/>
                <a:gd name="connsiteY7" fmla="*/ 303133 h 640195"/>
                <a:gd name="connsiteX8" fmla="*/ 183096 w 640195"/>
                <a:gd name="connsiteY8" fmla="*/ 304330 h 640195"/>
                <a:gd name="connsiteX9" fmla="*/ 183096 w 640195"/>
                <a:gd name="connsiteY9" fmla="*/ 337063 h 640195"/>
                <a:gd name="connsiteX10" fmla="*/ 263121 w 640195"/>
                <a:gd name="connsiteY10" fmla="*/ 417088 h 640195"/>
                <a:gd name="connsiteX11" fmla="*/ 297051 w 640195"/>
                <a:gd name="connsiteY11" fmla="*/ 417088 h 640195"/>
                <a:gd name="connsiteX12" fmla="*/ 457100 w 640195"/>
                <a:gd name="connsiteY12" fmla="*/ 257039 h 640195"/>
                <a:gd name="connsiteX13" fmla="*/ 458297 w 640195"/>
                <a:gd name="connsiteY13" fmla="*/ 223108 h 640195"/>
                <a:gd name="connsiteX14" fmla="*/ 424367 w 640195"/>
                <a:gd name="connsiteY14" fmla="*/ 221910 h 640195"/>
                <a:gd name="connsiteX15" fmla="*/ 423169 w 640195"/>
                <a:gd name="connsiteY15" fmla="*/ 223108 h 64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195" h="640195">
                  <a:moveTo>
                    <a:pt x="320098" y="0"/>
                  </a:moveTo>
                  <a:cubicBezTo>
                    <a:pt x="496888" y="0"/>
                    <a:pt x="640196" y="143308"/>
                    <a:pt x="640196" y="320098"/>
                  </a:cubicBezTo>
                  <a:cubicBezTo>
                    <a:pt x="640196" y="496888"/>
                    <a:pt x="496888" y="640196"/>
                    <a:pt x="320098" y="640196"/>
                  </a:cubicBezTo>
                  <a:cubicBezTo>
                    <a:pt x="143308" y="640196"/>
                    <a:pt x="0" y="496888"/>
                    <a:pt x="0" y="320098"/>
                  </a:cubicBezTo>
                  <a:cubicBezTo>
                    <a:pt x="0" y="143308"/>
                    <a:pt x="143308" y="0"/>
                    <a:pt x="320098" y="0"/>
                  </a:cubicBezTo>
                  <a:close/>
                  <a:moveTo>
                    <a:pt x="423169" y="223108"/>
                  </a:moveTo>
                  <a:lnTo>
                    <a:pt x="280086" y="366192"/>
                  </a:lnTo>
                  <a:lnTo>
                    <a:pt x="217026" y="303133"/>
                  </a:lnTo>
                  <a:cubicBezTo>
                    <a:pt x="207326" y="294093"/>
                    <a:pt x="192135" y="294631"/>
                    <a:pt x="183096" y="304330"/>
                  </a:cubicBezTo>
                  <a:cubicBezTo>
                    <a:pt x="174505" y="313549"/>
                    <a:pt x="174505" y="327844"/>
                    <a:pt x="183096" y="337063"/>
                  </a:cubicBezTo>
                  <a:lnTo>
                    <a:pt x="263121" y="417088"/>
                  </a:lnTo>
                  <a:cubicBezTo>
                    <a:pt x="272493" y="426450"/>
                    <a:pt x="287678" y="426450"/>
                    <a:pt x="297051" y="417088"/>
                  </a:cubicBezTo>
                  <a:lnTo>
                    <a:pt x="457100" y="257039"/>
                  </a:lnTo>
                  <a:cubicBezTo>
                    <a:pt x="466799" y="248000"/>
                    <a:pt x="467337" y="232808"/>
                    <a:pt x="458297" y="223108"/>
                  </a:cubicBezTo>
                  <a:cubicBezTo>
                    <a:pt x="449257" y="213408"/>
                    <a:pt x="434069" y="212872"/>
                    <a:pt x="424367" y="221910"/>
                  </a:cubicBezTo>
                  <a:cubicBezTo>
                    <a:pt x="423954" y="222296"/>
                    <a:pt x="423554" y="222695"/>
                    <a:pt x="423169" y="223108"/>
                  </a:cubicBezTo>
                  <a:close/>
                </a:path>
              </a:pathLst>
            </a:custGeom>
            <a:gradFill flip="none" rotWithShape="1">
              <a:gsLst>
                <a:gs pos="100000">
                  <a:srgbClr val="0078D4"/>
                </a:gs>
                <a:gs pos="40000">
                  <a:srgbClr val="8661C5"/>
                </a:gs>
                <a:gs pos="0">
                  <a:srgbClr val="C03BC4"/>
                </a:gs>
              </a:gsLst>
              <a:path path="circle">
                <a:fillToRect l="100000" t="100000"/>
              </a:path>
              <a:tileRect r="-100000" b="-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Sans Display" pitchFamily="2" charset="0"/>
                <a:ea typeface="+mn-ea"/>
                <a:cs typeface="Segoe Sans Display" pitchFamily="2" charset="0"/>
              </a:endParaRPr>
            </a:p>
          </p:txBody>
        </p:sp>
        <p:sp>
          <p:nvSpPr>
            <p:cNvPr id="24" name="Content Placeholder 1">
              <a:extLst>
                <a:ext uri="{FF2B5EF4-FFF2-40B4-BE49-F238E27FC236}">
                  <a16:creationId xmlns:a16="http://schemas.microsoft.com/office/drawing/2014/main" id="{17ED59EF-2D49-331F-7550-4470FB09B500}"/>
                </a:ext>
              </a:extLst>
            </p:cNvPr>
            <p:cNvSpPr txBox="1">
              <a:spLocks/>
            </p:cNvSpPr>
            <p:nvPr/>
          </p:nvSpPr>
          <p:spPr>
            <a:xfrm>
              <a:off x="919711" y="5931808"/>
              <a:ext cx="10395095" cy="553998"/>
            </a:xfrm>
            <a:prstGeom prst="rect">
              <a:avLst/>
            </a:prstGeom>
          </p:spPr>
          <p:txBody>
            <a:bodyPr vert="horz"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2800"/>
                </a:spcBef>
                <a:spcAft>
                  <a:spcPts val="0"/>
                </a:spcAft>
                <a:buClrTx/>
                <a:buSzTx/>
                <a:buFontTx/>
                <a:buNone/>
                <a:tabLst/>
                <a:defRPr/>
              </a:pPr>
              <a:r>
                <a:rPr kumimoji="0" lang="es" b="0" i="0" u="none" strike="noStrike" kern="1200" cap="none" spc="0" normalizeH="0" baseline="0" noProof="0" dirty="0">
                  <a:ln w="3175">
                    <a:noFill/>
                  </a:ln>
                  <a:solidFill>
                    <a:srgbClr val="1A1A1A"/>
                  </a:solidFill>
                  <a:effectLst/>
                  <a:uLnTx/>
                  <a:uFillTx/>
                  <a:latin typeface="+mj-lt"/>
                  <a:ea typeface="+mn-ea"/>
                  <a:cs typeface="Segoe Sans Display" pitchFamily="2" charset="0"/>
                </a:rPr>
                <a:t>Requisitos técnicos: </a:t>
              </a:r>
              <a:r>
                <a:rPr kumimoji="0" lang="es" b="0" i="0" u="none" strike="noStrike" kern="1200" cap="none" spc="0" normalizeH="0" baseline="0" noProof="0" dirty="0">
                  <a:ln w="3175">
                    <a:noFill/>
                  </a:ln>
                  <a:solidFill>
                    <a:srgbClr val="1A1A1A"/>
                  </a:solidFill>
                  <a:effectLst/>
                  <a:uLnTx/>
                  <a:uFillTx/>
                  <a:latin typeface="Segoe Sans Display" pitchFamily="2" charset="0"/>
                  <a:ea typeface="+mn-ea"/>
                  <a:cs typeface="Segoe Sans Display" pitchFamily="2" charset="0"/>
                </a:rPr>
                <a:t>Garantizar que las herramientas técnicas o plataformas utilizadas en la sesión sean accesibles y compatibles con la infraestructura tecnológica de la audiencia local.</a:t>
              </a:r>
            </a:p>
          </p:txBody>
        </p:sp>
        <p:sp>
          <p:nvSpPr>
            <p:cNvPr id="26" name="Graphic 19">
              <a:extLst>
                <a:ext uri="{FF2B5EF4-FFF2-40B4-BE49-F238E27FC236}">
                  <a16:creationId xmlns:a16="http://schemas.microsoft.com/office/drawing/2014/main" id="{D4149DE8-43A9-089D-C8F8-BC7DDD406077}"/>
                </a:ext>
                <a:ext uri="{C183D7F6-B498-43B3-948B-1728B52AA6E4}">
                  <adec:decorative xmlns:adec="http://schemas.microsoft.com/office/drawing/2017/decorative" val="1"/>
                </a:ext>
              </a:extLst>
            </p:cNvPr>
            <p:cNvSpPr/>
            <p:nvPr/>
          </p:nvSpPr>
          <p:spPr>
            <a:xfrm>
              <a:off x="254716" y="5914284"/>
              <a:ext cx="614587" cy="614587"/>
            </a:xfrm>
            <a:custGeom>
              <a:avLst/>
              <a:gdLst>
                <a:gd name="connsiteX0" fmla="*/ 320098 w 640195"/>
                <a:gd name="connsiteY0" fmla="*/ 0 h 640195"/>
                <a:gd name="connsiteX1" fmla="*/ 640196 w 640195"/>
                <a:gd name="connsiteY1" fmla="*/ 320098 h 640195"/>
                <a:gd name="connsiteX2" fmla="*/ 320098 w 640195"/>
                <a:gd name="connsiteY2" fmla="*/ 640196 h 640195"/>
                <a:gd name="connsiteX3" fmla="*/ 0 w 640195"/>
                <a:gd name="connsiteY3" fmla="*/ 320098 h 640195"/>
                <a:gd name="connsiteX4" fmla="*/ 320098 w 640195"/>
                <a:gd name="connsiteY4" fmla="*/ 0 h 640195"/>
                <a:gd name="connsiteX5" fmla="*/ 423169 w 640195"/>
                <a:gd name="connsiteY5" fmla="*/ 223108 h 640195"/>
                <a:gd name="connsiteX6" fmla="*/ 280086 w 640195"/>
                <a:gd name="connsiteY6" fmla="*/ 366192 h 640195"/>
                <a:gd name="connsiteX7" fmla="*/ 217026 w 640195"/>
                <a:gd name="connsiteY7" fmla="*/ 303133 h 640195"/>
                <a:gd name="connsiteX8" fmla="*/ 183096 w 640195"/>
                <a:gd name="connsiteY8" fmla="*/ 304330 h 640195"/>
                <a:gd name="connsiteX9" fmla="*/ 183096 w 640195"/>
                <a:gd name="connsiteY9" fmla="*/ 337063 h 640195"/>
                <a:gd name="connsiteX10" fmla="*/ 263121 w 640195"/>
                <a:gd name="connsiteY10" fmla="*/ 417088 h 640195"/>
                <a:gd name="connsiteX11" fmla="*/ 297051 w 640195"/>
                <a:gd name="connsiteY11" fmla="*/ 417088 h 640195"/>
                <a:gd name="connsiteX12" fmla="*/ 457100 w 640195"/>
                <a:gd name="connsiteY12" fmla="*/ 257039 h 640195"/>
                <a:gd name="connsiteX13" fmla="*/ 458297 w 640195"/>
                <a:gd name="connsiteY13" fmla="*/ 223108 h 640195"/>
                <a:gd name="connsiteX14" fmla="*/ 424367 w 640195"/>
                <a:gd name="connsiteY14" fmla="*/ 221910 h 640195"/>
                <a:gd name="connsiteX15" fmla="*/ 423169 w 640195"/>
                <a:gd name="connsiteY15" fmla="*/ 223108 h 64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195" h="640195">
                  <a:moveTo>
                    <a:pt x="320098" y="0"/>
                  </a:moveTo>
                  <a:cubicBezTo>
                    <a:pt x="496888" y="0"/>
                    <a:pt x="640196" y="143308"/>
                    <a:pt x="640196" y="320098"/>
                  </a:cubicBezTo>
                  <a:cubicBezTo>
                    <a:pt x="640196" y="496888"/>
                    <a:pt x="496888" y="640196"/>
                    <a:pt x="320098" y="640196"/>
                  </a:cubicBezTo>
                  <a:cubicBezTo>
                    <a:pt x="143308" y="640196"/>
                    <a:pt x="0" y="496888"/>
                    <a:pt x="0" y="320098"/>
                  </a:cubicBezTo>
                  <a:cubicBezTo>
                    <a:pt x="0" y="143308"/>
                    <a:pt x="143308" y="0"/>
                    <a:pt x="320098" y="0"/>
                  </a:cubicBezTo>
                  <a:close/>
                  <a:moveTo>
                    <a:pt x="423169" y="223108"/>
                  </a:moveTo>
                  <a:lnTo>
                    <a:pt x="280086" y="366192"/>
                  </a:lnTo>
                  <a:lnTo>
                    <a:pt x="217026" y="303133"/>
                  </a:lnTo>
                  <a:cubicBezTo>
                    <a:pt x="207326" y="294093"/>
                    <a:pt x="192135" y="294631"/>
                    <a:pt x="183096" y="304330"/>
                  </a:cubicBezTo>
                  <a:cubicBezTo>
                    <a:pt x="174505" y="313549"/>
                    <a:pt x="174505" y="327844"/>
                    <a:pt x="183096" y="337063"/>
                  </a:cubicBezTo>
                  <a:lnTo>
                    <a:pt x="263121" y="417088"/>
                  </a:lnTo>
                  <a:cubicBezTo>
                    <a:pt x="272493" y="426450"/>
                    <a:pt x="287678" y="426450"/>
                    <a:pt x="297051" y="417088"/>
                  </a:cubicBezTo>
                  <a:lnTo>
                    <a:pt x="457100" y="257039"/>
                  </a:lnTo>
                  <a:cubicBezTo>
                    <a:pt x="466799" y="248000"/>
                    <a:pt x="467337" y="232808"/>
                    <a:pt x="458297" y="223108"/>
                  </a:cubicBezTo>
                  <a:cubicBezTo>
                    <a:pt x="449257" y="213408"/>
                    <a:pt x="434069" y="212872"/>
                    <a:pt x="424367" y="221910"/>
                  </a:cubicBezTo>
                  <a:cubicBezTo>
                    <a:pt x="423954" y="222296"/>
                    <a:pt x="423554" y="222695"/>
                    <a:pt x="423169" y="223108"/>
                  </a:cubicBezTo>
                  <a:close/>
                </a:path>
              </a:pathLst>
            </a:custGeom>
            <a:gradFill flip="none" rotWithShape="1">
              <a:gsLst>
                <a:gs pos="100000">
                  <a:srgbClr val="0078D4"/>
                </a:gs>
                <a:gs pos="40000">
                  <a:srgbClr val="8661C5"/>
                </a:gs>
                <a:gs pos="0">
                  <a:srgbClr val="C03BC4"/>
                </a:gs>
              </a:gsLst>
              <a:path path="circle">
                <a:fillToRect l="100000" t="100000"/>
              </a:path>
              <a:tileRect r="-100000" b="-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Sans Display" pitchFamily="2" charset="0"/>
                <a:ea typeface="+mn-ea"/>
                <a:cs typeface="Segoe Sans Display" pitchFamily="2" charset="0"/>
              </a:endParaRPr>
            </a:p>
          </p:txBody>
        </p:sp>
      </p:grpSp>
      <p:pic>
        <p:nvPicPr>
          <p:cNvPr id="32" name="Picture 31">
            <a:extLst>
              <a:ext uri="{FF2B5EF4-FFF2-40B4-BE49-F238E27FC236}">
                <a16:creationId xmlns:a16="http://schemas.microsoft.com/office/drawing/2014/main" id="{F4BB2F2D-6805-A9ED-EB5E-80BCAA198AA5}"/>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044247" y="4799724"/>
            <a:ext cx="3147753" cy="2060054"/>
          </a:xfrm>
          <a:prstGeom prst="rect">
            <a:avLst/>
          </a:prstGeom>
        </p:spPr>
      </p:pic>
    </p:spTree>
    <p:extLst>
      <p:ext uri="{BB962C8B-B14F-4D97-AF65-F5344CB8AC3E}">
        <p14:creationId xmlns:p14="http://schemas.microsoft.com/office/powerpoint/2010/main" val="145143757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52CC0-D192-9506-3DEA-F4CD848C166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82B16CD-0943-1C10-7CDF-971FB869E4B8}"/>
              </a:ext>
            </a:extLst>
          </p:cNvPr>
          <p:cNvSpPr>
            <a:spLocks noGrp="1"/>
          </p:cNvSpPr>
          <p:nvPr>
            <p:ph type="title"/>
          </p:nvPr>
        </p:nvSpPr>
        <p:spPr>
          <a:xfrm>
            <a:off x="585215" y="2423825"/>
            <a:ext cx="9162467" cy="1107996"/>
          </a:xfrm>
        </p:spPr>
        <p:txBody>
          <a:bodyPr/>
          <a:lstStyle/>
          <a:p>
            <a:r>
              <a:rPr lang="es" dirty="0"/>
              <a:t>2: Mejores prácticas para impartir esta sesión</a:t>
            </a:r>
          </a:p>
        </p:txBody>
      </p:sp>
      <p:sp>
        <p:nvSpPr>
          <p:cNvPr id="5" name="Text Placeholder 4">
            <a:extLst>
              <a:ext uri="{FF2B5EF4-FFF2-40B4-BE49-F238E27FC236}">
                <a16:creationId xmlns:a16="http://schemas.microsoft.com/office/drawing/2014/main" id="{5C1B5936-43B5-FC5A-72F3-F8C4C3BAC18B}"/>
              </a:ext>
            </a:extLst>
          </p:cNvPr>
          <p:cNvSpPr>
            <a:spLocks noGrp="1"/>
          </p:cNvSpPr>
          <p:nvPr>
            <p:ph type="body" sz="quarter" idx="12"/>
          </p:nvPr>
        </p:nvSpPr>
        <p:spPr>
          <a:xfrm>
            <a:off x="585215" y="3751542"/>
            <a:ext cx="6689041" cy="615553"/>
          </a:xfrm>
        </p:spPr>
        <p:txBody>
          <a:bodyPr/>
          <a:lstStyle/>
          <a:p>
            <a:r>
              <a:rPr lang="es" sz="2000" dirty="0">
                <a:solidFill>
                  <a:srgbClr val="FFFFFF"/>
                </a:solidFill>
                <a:effectLst/>
                <a:latin typeface="Segoe UI" panose="020B0502040204020203" pitchFamily="34" charset="0"/>
              </a:rPr>
              <a:t>Métodos efectivos para presentar una sesión atractiva, informativa e impactante en persona o virtualmente</a:t>
            </a:r>
            <a:endParaRPr lang="en-US" sz="2000" dirty="0"/>
          </a:p>
        </p:txBody>
      </p:sp>
    </p:spTree>
    <p:extLst>
      <p:ext uri="{BB962C8B-B14F-4D97-AF65-F5344CB8AC3E}">
        <p14:creationId xmlns:p14="http://schemas.microsoft.com/office/powerpoint/2010/main" val="22829583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a16="http://schemas.microsoft.com/office/drawing/2014/main"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8"/>
  <p:tag name="ARTICULATE_PROJECT_OPEN" val="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xml><?xml version="1.0" encoding="utf-8"?>
<p:tagLst xmlns:a="http://schemas.openxmlformats.org/drawingml/2006/main" xmlns:r="http://schemas.openxmlformats.org/officeDocument/2006/relationships" xmlns:p="http://schemas.openxmlformats.org/presentationml/2006/main">
  <p:tag name="SHAPENAME" val="RectangleLight"/>
</p:tagLst>
</file>

<file path=ppt/theme/theme1.xml><?xml version="1.0" encoding="utf-8"?>
<a:theme xmlns:a="http://schemas.openxmlformats.org/drawingml/2006/main" name="MS Ignite 16:9 Template Light">
  <a:themeElements>
    <a:clrScheme name="AI Skills Fest">
      <a:dk1>
        <a:srgbClr val="000000"/>
      </a:dk1>
      <a:lt1>
        <a:srgbClr val="FFFFFF"/>
      </a:lt1>
      <a:dk2>
        <a:srgbClr val="091F2C"/>
      </a:dk2>
      <a:lt2>
        <a:srgbClr val="E8E6DF"/>
      </a:lt2>
      <a:accent1>
        <a:srgbClr val="0078D4"/>
      </a:accent1>
      <a:accent2>
        <a:srgbClr val="C73ECC"/>
      </a:accent2>
      <a:accent3>
        <a:srgbClr val="FF5C39"/>
      </a:accent3>
      <a:accent4>
        <a:srgbClr val="FFE399"/>
      </a:accent4>
      <a:accent5>
        <a:srgbClr val="49C5B1"/>
      </a:accent5>
      <a:accent6>
        <a:srgbClr val="8DE971"/>
      </a:accent6>
      <a:hlink>
        <a:srgbClr val="0067B8"/>
      </a:hlink>
      <a:folHlink>
        <a:srgbClr val="0067B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AI-Skills-Fest_16-9-Event-template_Microsoft_Final" id="{75E1E0E2-04CE-4333-8023-F1FBF65D0AF4}" vid="{9D43C70A-8B06-4E85-94DE-DC0023F047F2}"/>
    </a:ext>
  </a:extLst>
</a:theme>
</file>

<file path=ppt/theme/theme2.xml><?xml version="1.0" encoding="utf-8"?>
<a:theme xmlns:a="http://schemas.openxmlformats.org/drawingml/2006/main" name="MS Ignite 16:9 Template Dark">
  <a:themeElements>
    <a:clrScheme name="AI Skills Fest">
      <a:dk1>
        <a:srgbClr val="000000"/>
      </a:dk1>
      <a:lt1>
        <a:srgbClr val="FFFFFF"/>
      </a:lt1>
      <a:dk2>
        <a:srgbClr val="091F2C"/>
      </a:dk2>
      <a:lt2>
        <a:srgbClr val="E8E6DF"/>
      </a:lt2>
      <a:accent1>
        <a:srgbClr val="0078D4"/>
      </a:accent1>
      <a:accent2>
        <a:srgbClr val="C73ECC"/>
      </a:accent2>
      <a:accent3>
        <a:srgbClr val="FF5C39"/>
      </a:accent3>
      <a:accent4>
        <a:srgbClr val="FFE399"/>
      </a:accent4>
      <a:accent5>
        <a:srgbClr val="49C5B1"/>
      </a:accent5>
      <a:accent6>
        <a:srgbClr val="8DE971"/>
      </a:accent6>
      <a:hlink>
        <a:srgbClr val="0067B8"/>
      </a:hlink>
      <a:folHlink>
        <a:srgbClr val="0067B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AI-Skills-Fest_16-9-Event-template_Microsoft_Final" id="{75E1E0E2-04CE-4333-8023-F1FBF65D0AF4}" vid="{1B060373-179F-4912-B25A-27E70A84AC7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1F8D477975F064FB1DAD42B95778F02" ma:contentTypeVersion="16" ma:contentTypeDescription="Create a new document." ma:contentTypeScope="" ma:versionID="5cc7ac0f34baf0eada6fa9eed28b7488">
  <xsd:schema xmlns:xsd="http://www.w3.org/2001/XMLSchema" xmlns:xs="http://www.w3.org/2001/XMLSchema" xmlns:p="http://schemas.microsoft.com/office/2006/metadata/properties" xmlns:ns1="http://schemas.microsoft.com/sharepoint/v3" xmlns:ns2="30495282-f469-4b88-9594-adcd6ed307cd" xmlns:ns3="2051b924-7230-4cd5-b36c-b90b178af354" targetNamespace="http://schemas.microsoft.com/office/2006/metadata/properties" ma:root="true" ma:fieldsID="a16df0abda2412a95df5f2ba7db9abb9" ns1:_="" ns2:_="" ns3:_="">
    <xsd:import namespace="http://schemas.microsoft.com/sharepoint/v3"/>
    <xsd:import namespace="30495282-f469-4b88-9594-adcd6ed307cd"/>
    <xsd:import namespace="2051b924-7230-4cd5-b36c-b90b178af35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BillingMetadata" minOccurs="0"/>
                <xsd:element ref="ns1:_ip_UnifiedCompliancePolicyProperties" minOccurs="0"/>
                <xsd:element ref="ns1:_ip_UnifiedCompliancePolicyUIAction"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TranslatedLang"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0495282-f469-4b88-9594-adcd6ed307c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BillingMetadata" ma:index="12" nillable="true" ma:displayName="MediaServiceBillingMetadata" ma:hidden="true" ma:internalName="MediaServiceBillingMetadata"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2" nillable="true" ma:displayName="Extracted Text" ma:internalName="MediaServiceOCR" ma:readOnly="true">
      <xsd:simpleType>
        <xsd:restriction base="dms:Note">
          <xsd:maxLength value="255"/>
        </xsd:restriction>
      </xsd:simpleType>
    </xsd:element>
    <xsd:element name="TranslatedLang" ma:index="23" nillable="true" ma:displayName="Translated Language" ma:internalName="TranslatedLang">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51b924-7230-4cd5-b36c-b90b178af354"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4440413c-f36a-433e-a112-4338506148df}" ma:internalName="TaxCatchAll" ma:showField="CatchAllData" ma:web="2051b924-7230-4cd5-b36c-b90b178af35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051b924-7230-4cd5-b36c-b90b178af354" xsi:nil="true"/>
    <lcf76f155ced4ddcb4097134ff3c332f xmlns="30495282-f469-4b88-9594-adcd6ed307cd">
      <Terms xmlns="http://schemas.microsoft.com/office/infopath/2007/PartnerControls"/>
    </lcf76f155ced4ddcb4097134ff3c332f>
    <TranslatedLang xmlns="30495282-f469-4b88-9594-adcd6ed307cd" xsi:nil="true"/>
  </documentManagement>
</p:properties>
</file>

<file path=customXml/itemProps1.xml><?xml version="1.0" encoding="utf-8"?>
<ds:datastoreItem xmlns:ds="http://schemas.openxmlformats.org/officeDocument/2006/customXml" ds:itemID="{DA808995-A0CA-4991-A8EB-784D8DEFAFD1}">
  <ds:schemaRefs>
    <ds:schemaRef ds:uri="http://schemas.microsoft.com/sharepoint/v3/contenttype/forms"/>
  </ds:schemaRefs>
</ds:datastoreItem>
</file>

<file path=customXml/itemProps2.xml><?xml version="1.0" encoding="utf-8"?>
<ds:datastoreItem xmlns:ds="http://schemas.openxmlformats.org/officeDocument/2006/customXml" ds:itemID="{A418F5EF-0445-4649-8D26-D15356E38E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0495282-f469-4b88-9594-adcd6ed307cd"/>
    <ds:schemaRef ds:uri="2051b924-7230-4cd5-b36c-b90b178af35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6B027F3-422F-4613-8282-254416A85E7C}">
  <ds:schemaRefs>
    <ds:schemaRef ds:uri="http://schemas.microsoft.com/office/2006/metadata/properties"/>
    <ds:schemaRef ds:uri="http://schemas.microsoft.com/office/infopath/2007/PartnerControls"/>
    <ds:schemaRef ds:uri="http://schemas.microsoft.com/sharepoint/v3"/>
    <ds:schemaRef ds:uri="2051b924-7230-4cd5-b36c-b90b178af354"/>
    <ds:schemaRef ds:uri="30495282-f469-4b88-9594-adcd6ed307c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MS-AI-Skills-Fest_16-9-Event-template_Microsoft_Final</Template>
  <TotalTime>0</TotalTime>
  <Words>3939</Words>
  <Application>Microsoft Office PowerPoint</Application>
  <PresentationFormat>Widescreen</PresentationFormat>
  <Paragraphs>335</Paragraphs>
  <Slides>19</Slides>
  <Notes>18</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19</vt:i4>
      </vt:variant>
    </vt:vector>
  </HeadingPairs>
  <TitlesOfParts>
    <vt:vector size="33" baseType="lpstr">
      <vt:lpstr>Segoe Sans</vt:lpstr>
      <vt:lpstr>Aptos</vt:lpstr>
      <vt:lpstr>Arial</vt:lpstr>
      <vt:lpstr>Calibri</vt:lpstr>
      <vt:lpstr>Consolas</vt:lpstr>
      <vt:lpstr>Segoe Sans Display</vt:lpstr>
      <vt:lpstr>Segoe Sans Display Semibold</vt:lpstr>
      <vt:lpstr>Segoe UI</vt:lpstr>
      <vt:lpstr>Segoe UI Semibold</vt:lpstr>
      <vt:lpstr>Segoe UI Semilight</vt:lpstr>
      <vt:lpstr>Segoe UI Variable Display Semib</vt:lpstr>
      <vt:lpstr>Wingdings</vt:lpstr>
      <vt:lpstr>MS Ignite 16:9 Template Light</vt:lpstr>
      <vt:lpstr>MS Ignite 16:9 Template Dark</vt:lpstr>
      <vt:lpstr>Festival de habilidades de IA de Microsoft</vt:lpstr>
      <vt:lpstr>La IA en acción: desbloquear la productividad en el trabajo</vt:lpstr>
      <vt:lpstr>¡Bienvenido al Microsoft AI Skills Fest!</vt:lpstr>
      <vt:lpstr>Lo que puedes esperar</vt:lpstr>
      <vt:lpstr>1: Resumen de la sesión</vt:lpstr>
      <vt:lpstr>Orden del día de la sesión</vt:lpstr>
      <vt:lpstr>Ayudar a los alumnos a participar en nuestro reto GWR</vt:lpstr>
      <vt:lpstr>Consideraciones clave para la planificación / organización de esta sesión</vt:lpstr>
      <vt:lpstr>2: Mejores prácticas para impartir esta sesión</vt:lpstr>
      <vt:lpstr>Prácticas recomendadas para instructores</vt:lpstr>
      <vt:lpstr>1: Entrega virtual : mejores prácticas (1 de 1)</vt:lpstr>
      <vt:lpstr>1: Entrega virtual : mejores prácticas (2 de 2)</vt:lpstr>
      <vt:lpstr>2: Entrega en persona : mejores prácticas (1/2)</vt:lpstr>
      <vt:lpstr>2: Entrega en persona : mejores prácticas (2/2)</vt:lpstr>
      <vt:lpstr>3: Guía del instructor</vt:lpstr>
      <vt:lpstr>Resumen de la  sesión de un vistazo</vt:lpstr>
      <vt:lpstr>Temporización de la sesión</vt:lpstr>
      <vt:lpstr>Instrucciones para usar nuestras diapositivas de sesión</vt:lpstr>
      <vt:lpstr>Para su nota: nuestra referencia de contenido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dc:description/>
  <cp:revision>1</cp:revision>
  <dcterms:created xsi:type="dcterms:W3CDTF">2025-03-06T00:22:28Z</dcterms:created>
  <dcterms:modified xsi:type="dcterms:W3CDTF">2025-03-20T17:34:09Z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0x01010081F8D477975F064FB1DAD42B95778F02</vt:lpwstr>
  </property>
  <property fmtid="{D5CDD505-2E9C-101B-9397-08002B2CF9AE}" pid="3" name="MediaServiceImageTags">
    <vt:lpwstr/>
  </property>
</Properties>
</file>